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94"/>
  </p:normalViewPr>
  <p:slideViewPr>
    <p:cSldViewPr>
      <p:cViewPr varScale="1">
        <p:scale>
          <a:sx n="82" d="100"/>
          <a:sy n="82" d="100"/>
        </p:scale>
        <p:origin x="3728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61548"/>
            <a:ext cx="7766276" cy="655504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3579" y="8849928"/>
            <a:ext cx="705192" cy="7018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355893" y="8733963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610338"/>
                </a:moveTo>
                <a:lnTo>
                  <a:pt x="0" y="0"/>
                </a:lnTo>
              </a:path>
            </a:pathLst>
          </a:custGeom>
          <a:ln w="21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47305" y="8733963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610338"/>
                </a:moveTo>
                <a:lnTo>
                  <a:pt x="0" y="0"/>
                </a:lnTo>
              </a:path>
            </a:pathLst>
          </a:custGeom>
          <a:ln w="24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349787" y="8749221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834" y="0"/>
                </a:lnTo>
              </a:path>
            </a:pathLst>
          </a:custGeom>
          <a:ln w="213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2894" y="469976"/>
            <a:ext cx="1593552" cy="4028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1782" y="1434311"/>
            <a:ext cx="2979513" cy="433340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8544" y="6439090"/>
            <a:ext cx="525078" cy="3539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1312" y="6439090"/>
            <a:ext cx="525078" cy="3539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4079" y="6439090"/>
            <a:ext cx="525078" cy="35399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46847" y="6439090"/>
            <a:ext cx="525078" cy="35399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9614" y="6439090"/>
            <a:ext cx="525078" cy="35399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92381" y="6439090"/>
            <a:ext cx="525078" cy="35399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15149" y="6439090"/>
            <a:ext cx="525078" cy="35399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37916" y="6439090"/>
            <a:ext cx="525078" cy="35399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60684" y="6439090"/>
            <a:ext cx="525078" cy="35399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398629" y="6426883"/>
            <a:ext cx="818145" cy="36620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57175" y="7186755"/>
            <a:ext cx="1804194" cy="120541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56404" y="7507182"/>
            <a:ext cx="500656" cy="494374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439600" y="5401513"/>
            <a:ext cx="0" cy="427355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427237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53209" y="5401513"/>
            <a:ext cx="0" cy="427355"/>
          </a:xfrm>
          <a:custGeom>
            <a:avLst/>
            <a:gdLst/>
            <a:ahLst/>
            <a:cxnLst/>
            <a:rect l="l" t="t" r="r" b="b"/>
            <a:pathLst>
              <a:path h="427354">
                <a:moveTo>
                  <a:pt x="0" y="427237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893610" y="262460"/>
            <a:ext cx="0" cy="793750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793440"/>
                </a:moveTo>
                <a:lnTo>
                  <a:pt x="0" y="0"/>
                </a:lnTo>
              </a:path>
            </a:pathLst>
          </a:custGeom>
          <a:ln w="122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409102" y="7183702"/>
            <a:ext cx="0" cy="1209040"/>
          </a:xfrm>
          <a:custGeom>
            <a:avLst/>
            <a:gdLst/>
            <a:ahLst/>
            <a:cxnLst/>
            <a:rect l="l" t="t" r="r" b="b"/>
            <a:pathLst>
              <a:path h="1209040">
                <a:moveTo>
                  <a:pt x="0" y="1208470"/>
                </a:moveTo>
                <a:lnTo>
                  <a:pt x="0" y="0"/>
                </a:lnTo>
              </a:path>
            </a:pathLst>
          </a:custGeom>
          <a:ln w="244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415178" y="1037590"/>
            <a:ext cx="6997065" cy="0"/>
          </a:xfrm>
          <a:custGeom>
            <a:avLst/>
            <a:gdLst/>
            <a:ahLst/>
            <a:cxnLst/>
            <a:rect l="l" t="t" r="r" b="b"/>
            <a:pathLst>
              <a:path w="6997065">
                <a:moveTo>
                  <a:pt x="0" y="0"/>
                </a:moveTo>
                <a:lnTo>
                  <a:pt x="6996977" y="0"/>
                </a:lnTo>
              </a:path>
            </a:pathLst>
          </a:custGeom>
          <a:ln w="12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5592697" y="1437362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>
                <a:moveTo>
                  <a:pt x="0" y="0"/>
                </a:moveTo>
                <a:lnTo>
                  <a:pt x="402967" y="0"/>
                </a:lnTo>
              </a:path>
            </a:pathLst>
          </a:custGeom>
          <a:ln w="61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640229" y="2993726"/>
            <a:ext cx="513080" cy="0"/>
          </a:xfrm>
          <a:custGeom>
            <a:avLst/>
            <a:gdLst/>
            <a:ahLst/>
            <a:cxnLst/>
            <a:rect l="l" t="t" r="r" b="b"/>
            <a:pathLst>
              <a:path w="513079">
                <a:moveTo>
                  <a:pt x="0" y="0"/>
                </a:moveTo>
                <a:lnTo>
                  <a:pt x="512867" y="0"/>
                </a:lnTo>
              </a:path>
            </a:pathLst>
          </a:custGeom>
          <a:ln w="152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427389" y="5807388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4978" y="0"/>
                </a:lnTo>
              </a:path>
            </a:pathLst>
          </a:custGeom>
          <a:ln w="122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161370" y="7195909"/>
            <a:ext cx="5263515" cy="0"/>
          </a:xfrm>
          <a:custGeom>
            <a:avLst/>
            <a:gdLst/>
            <a:ahLst/>
            <a:cxnLst/>
            <a:rect l="l" t="t" r="r" b="b"/>
            <a:pathLst>
              <a:path w="5263515">
                <a:moveTo>
                  <a:pt x="0" y="0"/>
                </a:moveTo>
                <a:lnTo>
                  <a:pt x="5262996" y="0"/>
                </a:lnTo>
              </a:path>
            </a:pathLst>
          </a:custGeom>
          <a:ln w="24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161370" y="8367759"/>
            <a:ext cx="5263515" cy="0"/>
          </a:xfrm>
          <a:custGeom>
            <a:avLst/>
            <a:gdLst/>
            <a:ahLst/>
            <a:cxnLst/>
            <a:rect l="l" t="t" r="r" b="b"/>
            <a:pathLst>
              <a:path w="5263515">
                <a:moveTo>
                  <a:pt x="0" y="0"/>
                </a:moveTo>
                <a:lnTo>
                  <a:pt x="5262996" y="0"/>
                </a:lnTo>
              </a:path>
            </a:pathLst>
          </a:custGeom>
          <a:ln w="24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6253" y="359367"/>
            <a:ext cx="5099893" cy="857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1" i="0">
                <a:solidFill>
                  <a:srgbClr val="8EC63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colorful chairs&#10;&#10;Description automatically generated">
            <a:extLst>
              <a:ext uri="{FF2B5EF4-FFF2-40B4-BE49-F238E27FC236}">
                <a16:creationId xmlns:a16="http://schemas.microsoft.com/office/drawing/2014/main" id="{B41D8F87-354D-16FF-95E5-65934C3EF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4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ck of blue chairs with metal legs&#10;&#10;Description automatically generated">
            <a:extLst>
              <a:ext uri="{FF2B5EF4-FFF2-40B4-BE49-F238E27FC236}">
                <a16:creationId xmlns:a16="http://schemas.microsoft.com/office/drawing/2014/main" id="{347EF68B-4E66-BB53-9CD0-58D9314DE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3CE4C3-49C1-EC56-1EC5-688722E9C45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257800" y="8686800"/>
            <a:ext cx="2133600" cy="769441"/>
          </a:xfrm>
        </p:spPr>
        <p:txBody>
          <a:bodyPr/>
          <a:lstStyle/>
          <a:p>
            <a:r>
              <a:rPr lang="en-US" sz="1400" b="1" dirty="0"/>
              <a:t>Contact Name here</a:t>
            </a:r>
          </a:p>
          <a:p>
            <a:r>
              <a:rPr lang="en-US" sz="1200" dirty="0"/>
              <a:t>Job Title here</a:t>
            </a:r>
          </a:p>
          <a:p>
            <a:r>
              <a:rPr lang="en-US" sz="1200" dirty="0"/>
              <a:t>Work Phone Number here</a:t>
            </a:r>
          </a:p>
          <a:p>
            <a:r>
              <a:rPr lang="en-US" sz="1200" dirty="0"/>
              <a:t>Cell Phone Number here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24D4737-95F9-C5ED-7005-B0B949714DFC}"/>
              </a:ext>
            </a:extLst>
          </p:cNvPr>
          <p:cNvSpPr txBox="1">
            <a:spLocks/>
          </p:cNvSpPr>
          <p:nvPr/>
        </p:nvSpPr>
        <p:spPr>
          <a:xfrm>
            <a:off x="762000" y="8840688"/>
            <a:ext cx="35814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Place Your Call-to-Action Message and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06049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22</Words>
  <Application>Microsoft Macintosh PowerPoint</Application>
  <PresentationFormat>Custom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Ryan Lauderdale</cp:lastModifiedBy>
  <cp:revision>5</cp:revision>
  <dcterms:created xsi:type="dcterms:W3CDTF">2023-12-04T21:10:46Z</dcterms:created>
  <dcterms:modified xsi:type="dcterms:W3CDTF">2023-12-15T20:40:34Z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2023-12-04T00:00:00Z</vt:filetime>
  </property>
  <property fmtid="{D5CDD505-2E9C-101B-9397-08002B2CF9AE}" pid="3" name="Creator">
    <vt:lpwstr>Adobe Acrobat 22.1</vt:lpwstr>
  </property>
  <property fmtid="{D5CDD505-2E9C-101B-9397-08002B2CF9AE}" pid="4" name="LastSaved">
    <vt:filetime>2023-12-04T00:00:00Z</vt:filetime>
  </property>
</Properties>
</file>