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>
      <p:cViewPr varScale="1">
        <p:scale>
          <a:sx n="82" d="100"/>
          <a:sy n="82" d="100"/>
        </p:scale>
        <p:origin x="372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61548"/>
            <a:ext cx="7766276" cy="65550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3579" y="8849928"/>
            <a:ext cx="705192" cy="7018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355893" y="8733963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610338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47305" y="8733963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610338"/>
                </a:moveTo>
                <a:lnTo>
                  <a:pt x="0" y="0"/>
                </a:lnTo>
              </a:path>
            </a:pathLst>
          </a:custGeom>
          <a:ln w="24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349787" y="8749221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834" y="0"/>
                </a:lnTo>
              </a:path>
            </a:pathLst>
          </a:custGeom>
          <a:ln w="213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2894" y="469976"/>
            <a:ext cx="1593552" cy="4028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1782" y="1434311"/>
            <a:ext cx="2979513" cy="433340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544" y="6439090"/>
            <a:ext cx="525078" cy="3539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1312" y="6439090"/>
            <a:ext cx="525078" cy="3539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4079" y="6439090"/>
            <a:ext cx="525078" cy="3539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46847" y="6439090"/>
            <a:ext cx="525078" cy="35399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9614" y="6439090"/>
            <a:ext cx="525078" cy="35399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92381" y="6439090"/>
            <a:ext cx="525078" cy="35399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15149" y="6439090"/>
            <a:ext cx="525078" cy="35399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37916" y="6439090"/>
            <a:ext cx="525078" cy="35399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60684" y="6439090"/>
            <a:ext cx="525078" cy="35399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98629" y="6426883"/>
            <a:ext cx="818145" cy="36620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7175" y="7186755"/>
            <a:ext cx="1804194" cy="120541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56404" y="7507182"/>
            <a:ext cx="500656" cy="49437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439600" y="5401513"/>
            <a:ext cx="0" cy="427355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427237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53209" y="5401513"/>
            <a:ext cx="0" cy="427355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427237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893610" y="262460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793440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409102" y="7183702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40">
                <a:moveTo>
                  <a:pt x="0" y="1208470"/>
                </a:moveTo>
                <a:lnTo>
                  <a:pt x="0" y="0"/>
                </a:lnTo>
              </a:path>
            </a:pathLst>
          </a:custGeom>
          <a:ln w="24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15178" y="1037590"/>
            <a:ext cx="6997065" cy="0"/>
          </a:xfrm>
          <a:custGeom>
            <a:avLst/>
            <a:gdLst/>
            <a:ahLst/>
            <a:cxnLst/>
            <a:rect l="l" t="t" r="r" b="b"/>
            <a:pathLst>
              <a:path w="6997065">
                <a:moveTo>
                  <a:pt x="0" y="0"/>
                </a:moveTo>
                <a:lnTo>
                  <a:pt x="6996977" y="0"/>
                </a:lnTo>
              </a:path>
            </a:pathLst>
          </a:custGeom>
          <a:ln w="12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592697" y="1437362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>
                <a:moveTo>
                  <a:pt x="0" y="0"/>
                </a:moveTo>
                <a:lnTo>
                  <a:pt x="402967" y="0"/>
                </a:lnTo>
              </a:path>
            </a:pathLst>
          </a:custGeom>
          <a:ln w="6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640229" y="2993726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867" y="0"/>
                </a:lnTo>
              </a:path>
            </a:pathLst>
          </a:custGeom>
          <a:ln w="15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27389" y="5807388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978" y="0"/>
                </a:lnTo>
              </a:path>
            </a:pathLst>
          </a:custGeom>
          <a:ln w="12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61370" y="7195909"/>
            <a:ext cx="5263515" cy="0"/>
          </a:xfrm>
          <a:custGeom>
            <a:avLst/>
            <a:gdLst/>
            <a:ahLst/>
            <a:cxnLst/>
            <a:rect l="l" t="t" r="r" b="b"/>
            <a:pathLst>
              <a:path w="5263515">
                <a:moveTo>
                  <a:pt x="0" y="0"/>
                </a:moveTo>
                <a:lnTo>
                  <a:pt x="5262996" y="0"/>
                </a:lnTo>
              </a:path>
            </a:pathLst>
          </a:custGeom>
          <a:ln w="24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161370" y="8367759"/>
            <a:ext cx="5263515" cy="0"/>
          </a:xfrm>
          <a:custGeom>
            <a:avLst/>
            <a:gdLst/>
            <a:ahLst/>
            <a:cxnLst/>
            <a:rect l="l" t="t" r="r" b="b"/>
            <a:pathLst>
              <a:path w="5263515">
                <a:moveTo>
                  <a:pt x="0" y="0"/>
                </a:moveTo>
                <a:lnTo>
                  <a:pt x="5262996" y="0"/>
                </a:lnTo>
              </a:path>
            </a:pathLst>
          </a:custGeom>
          <a:ln w="24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6253" y="359367"/>
            <a:ext cx="5099893" cy="85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ols with a swivel base&#10;&#10;Description automatically generated">
            <a:extLst>
              <a:ext uri="{FF2B5EF4-FFF2-40B4-BE49-F238E27FC236}">
                <a16:creationId xmlns:a16="http://schemas.microsoft.com/office/drawing/2014/main" id="{A0BC86A5-5E69-9A1A-5C2B-539431F3D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4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ol with a green seat&#10;&#10;Description automatically generated with medium confidence">
            <a:extLst>
              <a:ext uri="{FF2B5EF4-FFF2-40B4-BE49-F238E27FC236}">
                <a16:creationId xmlns:a16="http://schemas.microsoft.com/office/drawing/2014/main" id="{ABC33697-FB22-2C06-C148-16DC65CB0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3CE4C3-49C1-EC56-1EC5-688722E9C45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257800" y="8686800"/>
            <a:ext cx="2133600" cy="769441"/>
          </a:xfrm>
        </p:spPr>
        <p:txBody>
          <a:bodyPr/>
          <a:lstStyle/>
          <a:p>
            <a:r>
              <a:rPr lang="en-US" sz="1400" b="1" dirty="0"/>
              <a:t>Contact Name here</a:t>
            </a:r>
          </a:p>
          <a:p>
            <a:r>
              <a:rPr lang="en-US" sz="1200" dirty="0"/>
              <a:t>Job Title here</a:t>
            </a:r>
          </a:p>
          <a:p>
            <a:r>
              <a:rPr lang="en-US" sz="1200" dirty="0"/>
              <a:t>Work Phone Number here</a:t>
            </a:r>
          </a:p>
          <a:p>
            <a:r>
              <a:rPr lang="en-US" sz="1200" dirty="0"/>
              <a:t>Cell Phone Number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4D4737-95F9-C5ED-7005-B0B949714DFC}"/>
              </a:ext>
            </a:extLst>
          </p:cNvPr>
          <p:cNvSpPr txBox="1">
            <a:spLocks/>
          </p:cNvSpPr>
          <p:nvPr/>
        </p:nvSpPr>
        <p:spPr>
          <a:xfrm>
            <a:off x="762000" y="8840688"/>
            <a:ext cx="3581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Place Your Call-to-Action Message and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06049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22</Words>
  <Application>Microsoft Macintosh PowerPoint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Ryan Lauderdale</cp:lastModifiedBy>
  <cp:revision>8</cp:revision>
  <dcterms:created xsi:type="dcterms:W3CDTF">2023-12-04T21:10:46Z</dcterms:created>
  <dcterms:modified xsi:type="dcterms:W3CDTF">2024-11-05T22:51:34Z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2023-12-04T00:00:00Z</vt:filetime>
  </property>
  <property fmtid="{D5CDD505-2E9C-101B-9397-08002B2CF9AE}" pid="3" name="Creator">
    <vt:lpwstr>Adobe Acrobat 22.1</vt:lpwstr>
  </property>
  <property fmtid="{D5CDD505-2E9C-101B-9397-08002B2CF9AE}" pid="4" name="LastSaved">
    <vt:filetime>2023-12-04T00:00:00Z</vt:filetime>
  </property>
</Properties>
</file>