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59" r:id="rId4"/>
    <p:sldId id="284" r:id="rId5"/>
    <p:sldId id="287" r:id="rId6"/>
    <p:sldId id="288" r:id="rId7"/>
    <p:sldId id="289" r:id="rId8"/>
    <p:sldId id="290" r:id="rId9"/>
    <p:sldId id="286" r:id="rId10"/>
    <p:sldId id="280" r:id="rId11"/>
    <p:sldId id="269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471"/>
    <a:srgbClr val="E3D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A4B424-B779-4CCC-9894-F87690AE082F}" v="69" dt="2025-09-18T17:43:58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2"/>
    <p:restoredTop sz="94694"/>
  </p:normalViewPr>
  <p:slideViewPr>
    <p:cSldViewPr snapToGrid="0" showGuides="1">
      <p:cViewPr varScale="1">
        <p:scale>
          <a:sx n="101" d="100"/>
          <a:sy n="101" d="100"/>
        </p:scale>
        <p:origin x="54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bby Ferin" userId="f45042d4-308e-4ec1-8d3c-81beeb587e46" providerId="ADAL" clId="{73669A81-C589-40E5-8CB8-63A7D810F489}"/>
    <pc:docChg chg="undo redo custSel addSld delSld modSld sldOrd">
      <pc:chgData name="Libby Ferin" userId="f45042d4-308e-4ec1-8d3c-81beeb587e46" providerId="ADAL" clId="{73669A81-C589-40E5-8CB8-63A7D810F489}" dt="2025-09-18T18:19:30.572" v="2202" actId="20577"/>
      <pc:docMkLst>
        <pc:docMk/>
      </pc:docMkLst>
      <pc:sldChg chg="modSp mod setBg modShow">
        <pc:chgData name="Libby Ferin" userId="f45042d4-308e-4ec1-8d3c-81beeb587e46" providerId="ADAL" clId="{73669A81-C589-40E5-8CB8-63A7D810F489}" dt="2025-09-18T14:24:01.179" v="1606" actId="729"/>
        <pc:sldMkLst>
          <pc:docMk/>
          <pc:sldMk cId="3654002226" sldId="256"/>
        </pc:sldMkLst>
        <pc:spChg chg="mod">
          <ac:chgData name="Libby Ferin" userId="f45042d4-308e-4ec1-8d3c-81beeb587e46" providerId="ADAL" clId="{73669A81-C589-40E5-8CB8-63A7D810F489}" dt="2025-09-18T01:16:40.137" v="795" actId="2711"/>
          <ac:spMkLst>
            <pc:docMk/>
            <pc:sldMk cId="3654002226" sldId="256"/>
            <ac:spMk id="6" creationId="{24295885-3BAC-5EC2-9EED-2C3D25B0A6A0}"/>
          </ac:spMkLst>
        </pc:spChg>
        <pc:spChg chg="mod">
          <ac:chgData name="Libby Ferin" userId="f45042d4-308e-4ec1-8d3c-81beeb587e46" providerId="ADAL" clId="{73669A81-C589-40E5-8CB8-63A7D810F489}" dt="2025-09-18T01:16:46.209" v="796" actId="2711"/>
          <ac:spMkLst>
            <pc:docMk/>
            <pc:sldMk cId="3654002226" sldId="256"/>
            <ac:spMk id="7" creationId="{EC560082-E7F9-5143-DD77-8905CD5452E0}"/>
          </ac:spMkLst>
        </pc:spChg>
        <pc:spChg chg="mod">
          <ac:chgData name="Libby Ferin" userId="f45042d4-308e-4ec1-8d3c-81beeb587e46" providerId="ADAL" clId="{73669A81-C589-40E5-8CB8-63A7D810F489}" dt="2025-09-18T01:16:54.311" v="806" actId="20577"/>
          <ac:spMkLst>
            <pc:docMk/>
            <pc:sldMk cId="3654002226" sldId="256"/>
            <ac:spMk id="8" creationId="{E298B5E6-D38F-BC4B-218C-D384411FB3B6}"/>
          </ac:spMkLst>
        </pc:spChg>
      </pc:sldChg>
      <pc:sldChg chg="del">
        <pc:chgData name="Libby Ferin" userId="f45042d4-308e-4ec1-8d3c-81beeb587e46" providerId="ADAL" clId="{73669A81-C589-40E5-8CB8-63A7D810F489}" dt="2025-09-17T20:07:22.571" v="0" actId="47"/>
        <pc:sldMkLst>
          <pc:docMk/>
          <pc:sldMk cId="3370381047" sldId="257"/>
        </pc:sldMkLst>
      </pc:sldChg>
      <pc:sldChg chg="del">
        <pc:chgData name="Libby Ferin" userId="f45042d4-308e-4ec1-8d3c-81beeb587e46" providerId="ADAL" clId="{73669A81-C589-40E5-8CB8-63A7D810F489}" dt="2025-09-17T20:07:56.478" v="2" actId="47"/>
        <pc:sldMkLst>
          <pc:docMk/>
          <pc:sldMk cId="2341514473" sldId="258"/>
        </pc:sldMkLst>
      </pc:sldChg>
      <pc:sldChg chg="addSp delSp modSp mod">
        <pc:chgData name="Libby Ferin" userId="f45042d4-308e-4ec1-8d3c-81beeb587e46" providerId="ADAL" clId="{73669A81-C589-40E5-8CB8-63A7D810F489}" dt="2025-09-18T17:44:08.840" v="2199" actId="1076"/>
        <pc:sldMkLst>
          <pc:docMk/>
          <pc:sldMk cId="504541439" sldId="259"/>
        </pc:sldMkLst>
        <pc:spChg chg="mod">
          <ac:chgData name="Libby Ferin" userId="f45042d4-308e-4ec1-8d3c-81beeb587e46" providerId="ADAL" clId="{73669A81-C589-40E5-8CB8-63A7D810F489}" dt="2025-09-18T01:56:59.015" v="1428" actId="1076"/>
          <ac:spMkLst>
            <pc:docMk/>
            <pc:sldMk cId="504541439" sldId="259"/>
            <ac:spMk id="2" creationId="{1599DF87-E26C-CD14-8298-FF9C763F8987}"/>
          </ac:spMkLst>
        </pc:spChg>
        <pc:spChg chg="del">
          <ac:chgData name="Libby Ferin" userId="f45042d4-308e-4ec1-8d3c-81beeb587e46" providerId="ADAL" clId="{73669A81-C589-40E5-8CB8-63A7D810F489}" dt="2025-09-17T20:10:36.517" v="36" actId="478"/>
          <ac:spMkLst>
            <pc:docMk/>
            <pc:sldMk cId="504541439" sldId="259"/>
            <ac:spMk id="3" creationId="{277866AF-FB15-6471-6DB3-6CA62ADF1CB9}"/>
          </ac:spMkLst>
        </pc:spChg>
        <pc:spChg chg="mod">
          <ac:chgData name="Libby Ferin" userId="f45042d4-308e-4ec1-8d3c-81beeb587e46" providerId="ADAL" clId="{73669A81-C589-40E5-8CB8-63A7D810F489}" dt="2025-09-18T01:29:47.974" v="988" actId="1076"/>
          <ac:spMkLst>
            <pc:docMk/>
            <pc:sldMk cId="504541439" sldId="259"/>
            <ac:spMk id="5" creationId="{45E63A9E-29E6-3208-DE12-E78F50BFB795}"/>
          </ac:spMkLst>
        </pc:spChg>
        <pc:spChg chg="mod">
          <ac:chgData name="Libby Ferin" userId="f45042d4-308e-4ec1-8d3c-81beeb587e46" providerId="ADAL" clId="{73669A81-C589-40E5-8CB8-63A7D810F489}" dt="2025-09-17T20:10:38.735" v="37"/>
          <ac:spMkLst>
            <pc:docMk/>
            <pc:sldMk cId="504541439" sldId="259"/>
            <ac:spMk id="6" creationId="{A948019C-8C0C-EFB7-5FA2-66EC5E525E6D}"/>
          </ac:spMkLst>
        </pc:spChg>
        <pc:spChg chg="mod">
          <ac:chgData name="Libby Ferin" userId="f45042d4-308e-4ec1-8d3c-81beeb587e46" providerId="ADAL" clId="{73669A81-C589-40E5-8CB8-63A7D810F489}" dt="2025-09-17T20:10:38.735" v="37"/>
          <ac:spMkLst>
            <pc:docMk/>
            <pc:sldMk cId="504541439" sldId="259"/>
            <ac:spMk id="7" creationId="{E7AA2CBC-08CC-37A1-FA25-1718C9A29E0E}"/>
          </ac:spMkLst>
        </pc:spChg>
        <pc:spChg chg="mod">
          <ac:chgData name="Libby Ferin" userId="f45042d4-308e-4ec1-8d3c-81beeb587e46" providerId="ADAL" clId="{73669A81-C589-40E5-8CB8-63A7D810F489}" dt="2025-09-17T20:10:38.735" v="37"/>
          <ac:spMkLst>
            <pc:docMk/>
            <pc:sldMk cId="504541439" sldId="259"/>
            <ac:spMk id="8" creationId="{633BD7EF-BC10-B150-4A99-6A4FD164415F}"/>
          </ac:spMkLst>
        </pc:spChg>
        <pc:spChg chg="add mod">
          <ac:chgData name="Libby Ferin" userId="f45042d4-308e-4ec1-8d3c-81beeb587e46" providerId="ADAL" clId="{73669A81-C589-40E5-8CB8-63A7D810F489}" dt="2025-09-17T20:10:38.735" v="37"/>
          <ac:spMkLst>
            <pc:docMk/>
            <pc:sldMk cId="504541439" sldId="259"/>
            <ac:spMk id="10" creationId="{BAB1A30C-F8E2-5DE0-30F1-F845F2D52734}"/>
          </ac:spMkLst>
        </pc:spChg>
        <pc:spChg chg="add mod">
          <ac:chgData name="Libby Ferin" userId="f45042d4-308e-4ec1-8d3c-81beeb587e46" providerId="ADAL" clId="{73669A81-C589-40E5-8CB8-63A7D810F489}" dt="2025-09-17T20:10:38.735" v="37"/>
          <ac:spMkLst>
            <pc:docMk/>
            <pc:sldMk cId="504541439" sldId="259"/>
            <ac:spMk id="11" creationId="{21A9A97D-9196-45DC-100F-422471AB9818}"/>
          </ac:spMkLst>
        </pc:spChg>
        <pc:spChg chg="add mod">
          <ac:chgData name="Libby Ferin" userId="f45042d4-308e-4ec1-8d3c-81beeb587e46" providerId="ADAL" clId="{73669A81-C589-40E5-8CB8-63A7D810F489}" dt="2025-09-17T20:10:38.735" v="37"/>
          <ac:spMkLst>
            <pc:docMk/>
            <pc:sldMk cId="504541439" sldId="259"/>
            <ac:spMk id="13" creationId="{ADA1024F-BAF4-D216-2736-A3DAAE452E7E}"/>
          </ac:spMkLst>
        </pc:spChg>
        <pc:spChg chg="add mod">
          <ac:chgData name="Libby Ferin" userId="f45042d4-308e-4ec1-8d3c-81beeb587e46" providerId="ADAL" clId="{73669A81-C589-40E5-8CB8-63A7D810F489}" dt="2025-09-17T20:10:38.735" v="37"/>
          <ac:spMkLst>
            <pc:docMk/>
            <pc:sldMk cId="504541439" sldId="259"/>
            <ac:spMk id="14" creationId="{BF4B1DB2-5E7B-06AA-3D36-A940B663C295}"/>
          </ac:spMkLst>
        </pc:spChg>
        <pc:spChg chg="add">
          <ac:chgData name="Libby Ferin" userId="f45042d4-308e-4ec1-8d3c-81beeb587e46" providerId="ADAL" clId="{73669A81-C589-40E5-8CB8-63A7D810F489}" dt="2025-09-18T01:09:39.847" v="719"/>
          <ac:spMkLst>
            <pc:docMk/>
            <pc:sldMk cId="504541439" sldId="259"/>
            <ac:spMk id="14" creationId="{C4091B79-88E2-4D63-88BB-9FC1E57C3AC8}"/>
          </ac:spMkLst>
        </pc:spChg>
        <pc:spChg chg="add mod">
          <ac:chgData name="Libby Ferin" userId="f45042d4-308e-4ec1-8d3c-81beeb587e46" providerId="ADAL" clId="{73669A81-C589-40E5-8CB8-63A7D810F489}" dt="2025-09-17T20:10:38.735" v="37"/>
          <ac:spMkLst>
            <pc:docMk/>
            <pc:sldMk cId="504541439" sldId="259"/>
            <ac:spMk id="15" creationId="{00441B10-2B13-71A3-34D2-CAFDDF854EBD}"/>
          </ac:spMkLst>
        </pc:spChg>
        <pc:spChg chg="add mod">
          <ac:chgData name="Libby Ferin" userId="f45042d4-308e-4ec1-8d3c-81beeb587e46" providerId="ADAL" clId="{73669A81-C589-40E5-8CB8-63A7D810F489}" dt="2025-09-17T20:10:38.735" v="37"/>
          <ac:spMkLst>
            <pc:docMk/>
            <pc:sldMk cId="504541439" sldId="259"/>
            <ac:spMk id="17" creationId="{EE7B642A-C029-C37E-40FA-0FBC541527DA}"/>
          </ac:spMkLst>
        </pc:spChg>
        <pc:spChg chg="add mod">
          <ac:chgData name="Libby Ferin" userId="f45042d4-308e-4ec1-8d3c-81beeb587e46" providerId="ADAL" clId="{73669A81-C589-40E5-8CB8-63A7D810F489}" dt="2025-09-17T20:10:38.735" v="37"/>
          <ac:spMkLst>
            <pc:docMk/>
            <pc:sldMk cId="504541439" sldId="259"/>
            <ac:spMk id="18" creationId="{5187DD28-6D59-5103-E243-DF763A66F855}"/>
          </ac:spMkLst>
        </pc:spChg>
        <pc:spChg chg="mod">
          <ac:chgData name="Libby Ferin" userId="f45042d4-308e-4ec1-8d3c-81beeb587e46" providerId="ADAL" clId="{73669A81-C589-40E5-8CB8-63A7D810F489}" dt="2025-09-17T20:18:15.570" v="38"/>
          <ac:spMkLst>
            <pc:docMk/>
            <pc:sldMk cId="504541439" sldId="259"/>
            <ac:spMk id="20" creationId="{6245CE21-CC82-6BE7-C5EC-1F9B1D87B315}"/>
          </ac:spMkLst>
        </pc:spChg>
        <pc:spChg chg="mod">
          <ac:chgData name="Libby Ferin" userId="f45042d4-308e-4ec1-8d3c-81beeb587e46" providerId="ADAL" clId="{73669A81-C589-40E5-8CB8-63A7D810F489}" dt="2025-09-17T20:18:15.570" v="38"/>
          <ac:spMkLst>
            <pc:docMk/>
            <pc:sldMk cId="504541439" sldId="259"/>
            <ac:spMk id="21" creationId="{7433E33C-D7FB-6B98-CA02-A738DF321E92}"/>
          </ac:spMkLst>
        </pc:spChg>
        <pc:spChg chg="add mod">
          <ac:chgData name="Libby Ferin" userId="f45042d4-308e-4ec1-8d3c-81beeb587e46" providerId="ADAL" clId="{73669A81-C589-40E5-8CB8-63A7D810F489}" dt="2025-09-17T20:18:15.570" v="38"/>
          <ac:spMkLst>
            <pc:docMk/>
            <pc:sldMk cId="504541439" sldId="259"/>
            <ac:spMk id="24" creationId="{DD52BB5A-E595-6D71-AA3C-20392C196E7F}"/>
          </ac:spMkLst>
        </pc:spChg>
        <pc:spChg chg="add mod">
          <ac:chgData name="Libby Ferin" userId="f45042d4-308e-4ec1-8d3c-81beeb587e46" providerId="ADAL" clId="{73669A81-C589-40E5-8CB8-63A7D810F489}" dt="2025-09-17T20:18:15.570" v="38"/>
          <ac:spMkLst>
            <pc:docMk/>
            <pc:sldMk cId="504541439" sldId="259"/>
            <ac:spMk id="25" creationId="{CE41A604-795D-A451-4ABB-4704BF40C940}"/>
          </ac:spMkLst>
        </pc:spChg>
        <pc:spChg chg="add mod">
          <ac:chgData name="Libby Ferin" userId="f45042d4-308e-4ec1-8d3c-81beeb587e46" providerId="ADAL" clId="{73669A81-C589-40E5-8CB8-63A7D810F489}" dt="2025-09-17T20:18:15.570" v="38"/>
          <ac:spMkLst>
            <pc:docMk/>
            <pc:sldMk cId="504541439" sldId="259"/>
            <ac:spMk id="26" creationId="{6E58D987-D241-F998-280E-9DF2D37FC3D3}"/>
          </ac:spMkLst>
        </pc:spChg>
        <pc:spChg chg="add mod">
          <ac:chgData name="Libby Ferin" userId="f45042d4-308e-4ec1-8d3c-81beeb587e46" providerId="ADAL" clId="{73669A81-C589-40E5-8CB8-63A7D810F489}" dt="2025-09-17T20:18:15.570" v="38"/>
          <ac:spMkLst>
            <pc:docMk/>
            <pc:sldMk cId="504541439" sldId="259"/>
            <ac:spMk id="27" creationId="{A5B18ED6-FDB8-10EC-21C1-8E317ED4EC23}"/>
          </ac:spMkLst>
        </pc:spChg>
        <pc:spChg chg="add mod">
          <ac:chgData name="Libby Ferin" userId="f45042d4-308e-4ec1-8d3c-81beeb587e46" providerId="ADAL" clId="{73669A81-C589-40E5-8CB8-63A7D810F489}" dt="2025-09-17T20:18:15.570" v="38"/>
          <ac:spMkLst>
            <pc:docMk/>
            <pc:sldMk cId="504541439" sldId="259"/>
            <ac:spMk id="28" creationId="{FBCB91DE-79BC-6DCF-72C2-F0DFD7748FF5}"/>
          </ac:spMkLst>
        </pc:spChg>
        <pc:spChg chg="add mod">
          <ac:chgData name="Libby Ferin" userId="f45042d4-308e-4ec1-8d3c-81beeb587e46" providerId="ADAL" clId="{73669A81-C589-40E5-8CB8-63A7D810F489}" dt="2025-09-17T20:18:15.570" v="38"/>
          <ac:spMkLst>
            <pc:docMk/>
            <pc:sldMk cId="504541439" sldId="259"/>
            <ac:spMk id="30" creationId="{4B4FFF1C-611B-95E3-7316-FE5CBCADF4FB}"/>
          </ac:spMkLst>
        </pc:spChg>
        <pc:spChg chg="add mod">
          <ac:chgData name="Libby Ferin" userId="f45042d4-308e-4ec1-8d3c-81beeb587e46" providerId="ADAL" clId="{73669A81-C589-40E5-8CB8-63A7D810F489}" dt="2025-09-17T20:18:15.570" v="38"/>
          <ac:spMkLst>
            <pc:docMk/>
            <pc:sldMk cId="504541439" sldId="259"/>
            <ac:spMk id="31" creationId="{F1A7909A-CDC3-94F0-979D-1F9D58E25D53}"/>
          </ac:spMkLst>
        </pc:spChg>
        <pc:spChg chg="add mod">
          <ac:chgData name="Libby Ferin" userId="f45042d4-308e-4ec1-8d3c-81beeb587e46" providerId="ADAL" clId="{73669A81-C589-40E5-8CB8-63A7D810F489}" dt="2025-09-17T20:18:15.570" v="38"/>
          <ac:spMkLst>
            <pc:docMk/>
            <pc:sldMk cId="504541439" sldId="259"/>
            <ac:spMk id="32" creationId="{7695CA6A-E176-59FF-C688-401452444177}"/>
          </ac:spMkLst>
        </pc:spChg>
        <pc:spChg chg="add del mod ord">
          <ac:chgData name="Libby Ferin" userId="f45042d4-308e-4ec1-8d3c-81beeb587e46" providerId="ADAL" clId="{73669A81-C589-40E5-8CB8-63A7D810F489}" dt="2025-09-18T01:08:55.260" v="718" actId="478"/>
          <ac:spMkLst>
            <pc:docMk/>
            <pc:sldMk cId="504541439" sldId="259"/>
            <ac:spMk id="33" creationId="{C5120A52-CB99-EFBC-C0A5-A4C06C6A0750}"/>
          </ac:spMkLst>
        </pc:spChg>
        <pc:spChg chg="mod">
          <ac:chgData name="Libby Ferin" userId="f45042d4-308e-4ec1-8d3c-81beeb587e46" providerId="ADAL" clId="{73669A81-C589-40E5-8CB8-63A7D810F489}" dt="2025-09-18T00:51:09.290" v="207" actId="20577"/>
          <ac:spMkLst>
            <pc:docMk/>
            <pc:sldMk cId="504541439" sldId="259"/>
            <ac:spMk id="35" creationId="{1665142B-DEFD-458C-117A-B2FC8D00193D}"/>
          </ac:spMkLst>
        </pc:spChg>
        <pc:spChg chg="mod">
          <ac:chgData name="Libby Ferin" userId="f45042d4-308e-4ec1-8d3c-81beeb587e46" providerId="ADAL" clId="{73669A81-C589-40E5-8CB8-63A7D810F489}" dt="2025-09-18T00:50:50.211" v="206" actId="1076"/>
          <ac:spMkLst>
            <pc:docMk/>
            <pc:sldMk cId="504541439" sldId="259"/>
            <ac:spMk id="36" creationId="{074BA611-EE93-DE69-EFAA-30B047AF9CD2}"/>
          </ac:spMkLst>
        </pc:spChg>
        <pc:spChg chg="del mod">
          <ac:chgData name="Libby Ferin" userId="f45042d4-308e-4ec1-8d3c-81beeb587e46" providerId="ADAL" clId="{73669A81-C589-40E5-8CB8-63A7D810F489}" dt="2025-09-18T00:53:22.949" v="210" actId="478"/>
          <ac:spMkLst>
            <pc:docMk/>
            <pc:sldMk cId="504541439" sldId="259"/>
            <ac:spMk id="37" creationId="{D5E3D1A0-D001-8FEC-3011-09A9A0271F4D}"/>
          </ac:spMkLst>
        </pc:spChg>
        <pc:grpChg chg="add del mod">
          <ac:chgData name="Libby Ferin" userId="f45042d4-308e-4ec1-8d3c-81beeb587e46" providerId="ADAL" clId="{73669A81-C589-40E5-8CB8-63A7D810F489}" dt="2025-09-18T00:53:26.853" v="211" actId="478"/>
          <ac:grpSpMkLst>
            <pc:docMk/>
            <pc:sldMk cId="504541439" sldId="259"/>
            <ac:grpSpMk id="34" creationId="{0BBB64E6-C0E9-37A3-FDEA-C0177F8D5675}"/>
          </ac:grpSpMkLst>
        </pc:grpChg>
        <pc:graphicFrameChg chg="add del mod">
          <ac:chgData name="Libby Ferin" userId="f45042d4-308e-4ec1-8d3c-81beeb587e46" providerId="ADAL" clId="{73669A81-C589-40E5-8CB8-63A7D810F489}" dt="2025-09-18T01:08:51.170" v="716" actId="478"/>
          <ac:graphicFrameMkLst>
            <pc:docMk/>
            <pc:sldMk cId="504541439" sldId="259"/>
            <ac:graphicFrameMk id="10" creationId="{592E69E1-2EA8-3422-6BC9-1E732A8E0714}"/>
          </ac:graphicFrameMkLst>
        </pc:graphicFrameChg>
        <pc:graphicFrameChg chg="add mod modGraphic">
          <ac:chgData name="Libby Ferin" userId="f45042d4-308e-4ec1-8d3c-81beeb587e46" providerId="ADAL" clId="{73669A81-C589-40E5-8CB8-63A7D810F489}" dt="2025-09-18T17:43:54.650" v="2198" actId="2"/>
          <ac:graphicFrameMkLst>
            <pc:docMk/>
            <pc:sldMk cId="504541439" sldId="259"/>
            <ac:graphicFrameMk id="11" creationId="{76A7CD5C-C21C-7A5E-BF4E-B302A8794F4E}"/>
          </ac:graphicFrameMkLst>
        </pc:graphicFrameChg>
        <pc:graphicFrameChg chg="add del modGraphic">
          <ac:chgData name="Libby Ferin" userId="f45042d4-308e-4ec1-8d3c-81beeb587e46" providerId="ADAL" clId="{73669A81-C589-40E5-8CB8-63A7D810F489}" dt="2025-09-18T01:01:12.140" v="241" actId="478"/>
          <ac:graphicFrameMkLst>
            <pc:docMk/>
            <pc:sldMk cId="504541439" sldId="259"/>
            <ac:graphicFrameMk id="13" creationId="{1EEEFDA9-C6B5-4B5E-A0E9-47E7E3798661}"/>
          </ac:graphicFrameMkLst>
        </pc:graphicFrameChg>
        <pc:picChg chg="add mod modCrop">
          <ac:chgData name="Libby Ferin" userId="f45042d4-308e-4ec1-8d3c-81beeb587e46" providerId="ADAL" clId="{73669A81-C589-40E5-8CB8-63A7D810F489}" dt="2025-09-18T17:44:08.840" v="2199" actId="1076"/>
          <ac:picMkLst>
            <pc:docMk/>
            <pc:sldMk cId="504541439" sldId="259"/>
            <ac:picMk id="4" creationId="{0D6D9F49-5549-CEB9-4A0A-5D9D5F6CF726}"/>
          </ac:picMkLst>
        </pc:picChg>
        <pc:picChg chg="add del mod">
          <ac:chgData name="Libby Ferin" userId="f45042d4-308e-4ec1-8d3c-81beeb587e46" providerId="ADAL" clId="{73669A81-C589-40E5-8CB8-63A7D810F489}" dt="2025-09-18T00:57:11.598" v="232" actId="478"/>
          <ac:picMkLst>
            <pc:docMk/>
            <pc:sldMk cId="504541439" sldId="259"/>
            <ac:picMk id="4" creationId="{FA9613F1-5E4A-B9B6-89D6-140D01A3C199}"/>
          </ac:picMkLst>
        </pc:picChg>
        <pc:picChg chg="add del mod">
          <ac:chgData name="Libby Ferin" userId="f45042d4-308e-4ec1-8d3c-81beeb587e46" providerId="ADAL" clId="{73669A81-C589-40E5-8CB8-63A7D810F489}" dt="2025-09-18T00:57:13.398" v="233" actId="478"/>
          <ac:picMkLst>
            <pc:docMk/>
            <pc:sldMk cId="504541439" sldId="259"/>
            <ac:picMk id="7" creationId="{51CE00C2-7B51-97AD-9283-D89D66D4D69E}"/>
          </ac:picMkLst>
        </pc:picChg>
        <pc:picChg chg="add del">
          <ac:chgData name="Libby Ferin" userId="f45042d4-308e-4ec1-8d3c-81beeb587e46" providerId="ADAL" clId="{73669A81-C589-40E5-8CB8-63A7D810F489}" dt="2025-09-18T00:55:41.195" v="222" actId="478"/>
          <ac:picMkLst>
            <pc:docMk/>
            <pc:sldMk cId="504541439" sldId="259"/>
            <ac:picMk id="9" creationId="{4FB7A979-2030-E3C6-97DA-BDA4DB6460E2}"/>
          </ac:picMkLst>
        </pc:picChg>
        <pc:picChg chg="add del mod modCrop">
          <ac:chgData name="Libby Ferin" userId="f45042d4-308e-4ec1-8d3c-81beeb587e46" providerId="ADAL" clId="{73669A81-C589-40E5-8CB8-63A7D810F489}" dt="2025-09-18T01:27:42.029" v="977" actId="478"/>
          <ac:picMkLst>
            <pc:docMk/>
            <pc:sldMk cId="504541439" sldId="259"/>
            <ac:picMk id="15" creationId="{B1D37791-2798-E4C9-5487-C12548683BAD}"/>
          </ac:picMkLst>
        </pc:picChg>
      </pc:sldChg>
      <pc:sldChg chg="addSp modSp mod ord setBg">
        <pc:chgData name="Libby Ferin" userId="f45042d4-308e-4ec1-8d3c-81beeb587e46" providerId="ADAL" clId="{73669A81-C589-40E5-8CB8-63A7D810F489}" dt="2025-09-18T01:16:32.469" v="794" actId="2711"/>
        <pc:sldMkLst>
          <pc:docMk/>
          <pc:sldMk cId="3489237637" sldId="260"/>
        </pc:sldMkLst>
        <pc:spChg chg="mod">
          <ac:chgData name="Libby Ferin" userId="f45042d4-308e-4ec1-8d3c-81beeb587e46" providerId="ADAL" clId="{73669A81-C589-40E5-8CB8-63A7D810F489}" dt="2025-09-18T01:16:32.469" v="794" actId="2711"/>
          <ac:spMkLst>
            <pc:docMk/>
            <pc:sldMk cId="3489237637" sldId="260"/>
            <ac:spMk id="2" creationId="{9A3EB053-109A-D6AB-BEB4-9AF52657809B}"/>
          </ac:spMkLst>
        </pc:spChg>
        <pc:spChg chg="mod">
          <ac:chgData name="Libby Ferin" userId="f45042d4-308e-4ec1-8d3c-81beeb587e46" providerId="ADAL" clId="{73669A81-C589-40E5-8CB8-63A7D810F489}" dt="2025-09-18T01:16:05.695" v="791" actId="2711"/>
          <ac:spMkLst>
            <pc:docMk/>
            <pc:sldMk cId="3489237637" sldId="260"/>
            <ac:spMk id="3" creationId="{1AC28C5B-7834-9B8C-C1E4-2B4ED89763C0}"/>
          </ac:spMkLst>
        </pc:spChg>
        <pc:spChg chg="add">
          <ac:chgData name="Libby Ferin" userId="f45042d4-308e-4ec1-8d3c-81beeb587e46" providerId="ADAL" clId="{73669A81-C589-40E5-8CB8-63A7D810F489}" dt="2025-09-17T20:20:28.111" v="44"/>
          <ac:spMkLst>
            <pc:docMk/>
            <pc:sldMk cId="3489237637" sldId="260"/>
            <ac:spMk id="4" creationId="{88AE50B9-2ADF-A3FD-8B19-B902F26B2A5D}"/>
          </ac:spMkLst>
        </pc:spChg>
        <pc:spChg chg="add mod">
          <ac:chgData name="Libby Ferin" userId="f45042d4-308e-4ec1-8d3c-81beeb587e46" providerId="ADAL" clId="{73669A81-C589-40E5-8CB8-63A7D810F489}" dt="2025-09-18T01:16:13.983" v="792" actId="2711"/>
          <ac:spMkLst>
            <pc:docMk/>
            <pc:sldMk cId="3489237637" sldId="260"/>
            <ac:spMk id="6" creationId="{987DC2F4-DF5D-04EF-8589-17A7D835E82B}"/>
          </ac:spMkLst>
        </pc:spChg>
        <pc:spChg chg="add mod">
          <ac:chgData name="Libby Ferin" userId="f45042d4-308e-4ec1-8d3c-81beeb587e46" providerId="ADAL" clId="{73669A81-C589-40E5-8CB8-63A7D810F489}" dt="2025-09-18T01:16:25.268" v="793" actId="2711"/>
          <ac:spMkLst>
            <pc:docMk/>
            <pc:sldMk cId="3489237637" sldId="260"/>
            <ac:spMk id="7" creationId="{2671DD84-CF8B-FD07-7517-CE4EC7876B5F}"/>
          </ac:spMkLst>
        </pc:spChg>
        <pc:picChg chg="add mod modCrop">
          <ac:chgData name="Libby Ferin" userId="f45042d4-308e-4ec1-8d3c-81beeb587e46" providerId="ADAL" clId="{73669A81-C589-40E5-8CB8-63A7D810F489}" dt="2025-09-17T20:20:58.773" v="52" actId="14100"/>
          <ac:picMkLst>
            <pc:docMk/>
            <pc:sldMk cId="3489237637" sldId="260"/>
            <ac:picMk id="5" creationId="{551597E3-2D92-0384-2E97-1D45C68007CE}"/>
          </ac:picMkLst>
        </pc:picChg>
      </pc:sldChg>
      <pc:sldChg chg="del setBg">
        <pc:chgData name="Libby Ferin" userId="f45042d4-308e-4ec1-8d3c-81beeb587e46" providerId="ADAL" clId="{73669A81-C589-40E5-8CB8-63A7D810F489}" dt="2025-09-18T17:43:43.938" v="2197" actId="47"/>
        <pc:sldMkLst>
          <pc:docMk/>
          <pc:sldMk cId="1663549193" sldId="261"/>
        </pc:sldMkLst>
      </pc:sldChg>
      <pc:sldChg chg="del">
        <pc:chgData name="Libby Ferin" userId="f45042d4-308e-4ec1-8d3c-81beeb587e46" providerId="ADAL" clId="{73669A81-C589-40E5-8CB8-63A7D810F489}" dt="2025-09-18T01:55:03.511" v="1365" actId="47"/>
        <pc:sldMkLst>
          <pc:docMk/>
          <pc:sldMk cId="2166246518" sldId="262"/>
        </pc:sldMkLst>
      </pc:sldChg>
      <pc:sldChg chg="del setBg">
        <pc:chgData name="Libby Ferin" userId="f45042d4-308e-4ec1-8d3c-81beeb587e46" providerId="ADAL" clId="{73669A81-C589-40E5-8CB8-63A7D810F489}" dt="2025-09-17T20:08:57.931" v="7" actId="47"/>
        <pc:sldMkLst>
          <pc:docMk/>
          <pc:sldMk cId="3036428152" sldId="264"/>
        </pc:sldMkLst>
      </pc:sldChg>
      <pc:sldChg chg="del">
        <pc:chgData name="Libby Ferin" userId="f45042d4-308e-4ec1-8d3c-81beeb587e46" providerId="ADAL" clId="{73669A81-C589-40E5-8CB8-63A7D810F489}" dt="2025-09-17T20:08:57.931" v="7" actId="47"/>
        <pc:sldMkLst>
          <pc:docMk/>
          <pc:sldMk cId="3950689482" sldId="265"/>
        </pc:sldMkLst>
      </pc:sldChg>
      <pc:sldChg chg="del">
        <pc:chgData name="Libby Ferin" userId="f45042d4-308e-4ec1-8d3c-81beeb587e46" providerId="ADAL" clId="{73669A81-C589-40E5-8CB8-63A7D810F489}" dt="2025-09-17T20:08:57.931" v="7" actId="47"/>
        <pc:sldMkLst>
          <pc:docMk/>
          <pc:sldMk cId="723107363" sldId="266"/>
        </pc:sldMkLst>
      </pc:sldChg>
      <pc:sldChg chg="del">
        <pc:chgData name="Libby Ferin" userId="f45042d4-308e-4ec1-8d3c-81beeb587e46" providerId="ADAL" clId="{73669A81-C589-40E5-8CB8-63A7D810F489}" dt="2025-09-17T20:08:57.931" v="7" actId="47"/>
        <pc:sldMkLst>
          <pc:docMk/>
          <pc:sldMk cId="111773342" sldId="267"/>
        </pc:sldMkLst>
      </pc:sldChg>
      <pc:sldChg chg="del">
        <pc:chgData name="Libby Ferin" userId="f45042d4-308e-4ec1-8d3c-81beeb587e46" providerId="ADAL" clId="{73669A81-C589-40E5-8CB8-63A7D810F489}" dt="2025-09-17T20:08:57.931" v="7" actId="47"/>
        <pc:sldMkLst>
          <pc:docMk/>
          <pc:sldMk cId="867364354" sldId="268"/>
        </pc:sldMkLst>
      </pc:sldChg>
      <pc:sldChg chg="delSp modSp mod ord">
        <pc:chgData name="Libby Ferin" userId="f45042d4-308e-4ec1-8d3c-81beeb587e46" providerId="ADAL" clId="{73669A81-C589-40E5-8CB8-63A7D810F489}" dt="2025-09-18T16:47:45.091" v="2186"/>
        <pc:sldMkLst>
          <pc:docMk/>
          <pc:sldMk cId="3998790752" sldId="269"/>
        </pc:sldMkLst>
        <pc:spChg chg="del mod">
          <ac:chgData name="Libby Ferin" userId="f45042d4-308e-4ec1-8d3c-81beeb587e46" providerId="ADAL" clId="{73669A81-C589-40E5-8CB8-63A7D810F489}" dt="2025-09-18T16:47:45.091" v="2186"/>
          <ac:spMkLst>
            <pc:docMk/>
            <pc:sldMk cId="3998790752" sldId="269"/>
            <ac:spMk id="8" creationId="{8801BC57-F7D3-9A86-02C6-BE7CEDFDAD58}"/>
          </ac:spMkLst>
        </pc:spChg>
      </pc:sldChg>
      <pc:sldChg chg="del">
        <pc:chgData name="Libby Ferin" userId="f45042d4-308e-4ec1-8d3c-81beeb587e46" providerId="ADAL" clId="{73669A81-C589-40E5-8CB8-63A7D810F489}" dt="2025-09-17T20:08:57.931" v="7" actId="47"/>
        <pc:sldMkLst>
          <pc:docMk/>
          <pc:sldMk cId="3088425341" sldId="270"/>
        </pc:sldMkLst>
      </pc:sldChg>
      <pc:sldChg chg="del">
        <pc:chgData name="Libby Ferin" userId="f45042d4-308e-4ec1-8d3c-81beeb587e46" providerId="ADAL" clId="{73669A81-C589-40E5-8CB8-63A7D810F489}" dt="2025-09-17T20:08:57.931" v="7" actId="47"/>
        <pc:sldMkLst>
          <pc:docMk/>
          <pc:sldMk cId="1201857127" sldId="271"/>
        </pc:sldMkLst>
      </pc:sldChg>
      <pc:sldChg chg="del">
        <pc:chgData name="Libby Ferin" userId="f45042d4-308e-4ec1-8d3c-81beeb587e46" providerId="ADAL" clId="{73669A81-C589-40E5-8CB8-63A7D810F489}" dt="2025-09-17T20:09:13.598" v="8" actId="47"/>
        <pc:sldMkLst>
          <pc:docMk/>
          <pc:sldMk cId="3562717535" sldId="272"/>
        </pc:sldMkLst>
      </pc:sldChg>
      <pc:sldChg chg="del">
        <pc:chgData name="Libby Ferin" userId="f45042d4-308e-4ec1-8d3c-81beeb587e46" providerId="ADAL" clId="{73669A81-C589-40E5-8CB8-63A7D810F489}" dt="2025-09-17T20:09:13.598" v="8" actId="47"/>
        <pc:sldMkLst>
          <pc:docMk/>
          <pc:sldMk cId="598090235" sldId="273"/>
        </pc:sldMkLst>
      </pc:sldChg>
      <pc:sldChg chg="del">
        <pc:chgData name="Libby Ferin" userId="f45042d4-308e-4ec1-8d3c-81beeb587e46" providerId="ADAL" clId="{73669A81-C589-40E5-8CB8-63A7D810F489}" dt="2025-09-17T20:09:13.598" v="8" actId="47"/>
        <pc:sldMkLst>
          <pc:docMk/>
          <pc:sldMk cId="1665341752" sldId="274"/>
        </pc:sldMkLst>
      </pc:sldChg>
      <pc:sldChg chg="del">
        <pc:chgData name="Libby Ferin" userId="f45042d4-308e-4ec1-8d3c-81beeb587e46" providerId="ADAL" clId="{73669A81-C589-40E5-8CB8-63A7D810F489}" dt="2025-09-17T20:09:13.598" v="8" actId="47"/>
        <pc:sldMkLst>
          <pc:docMk/>
          <pc:sldMk cId="3417924012" sldId="275"/>
        </pc:sldMkLst>
      </pc:sldChg>
      <pc:sldChg chg="del">
        <pc:chgData name="Libby Ferin" userId="f45042d4-308e-4ec1-8d3c-81beeb587e46" providerId="ADAL" clId="{73669A81-C589-40E5-8CB8-63A7D810F489}" dt="2025-09-17T20:09:13.598" v="8" actId="47"/>
        <pc:sldMkLst>
          <pc:docMk/>
          <pc:sldMk cId="109092988" sldId="276"/>
        </pc:sldMkLst>
      </pc:sldChg>
      <pc:sldChg chg="del">
        <pc:chgData name="Libby Ferin" userId="f45042d4-308e-4ec1-8d3c-81beeb587e46" providerId="ADAL" clId="{73669A81-C589-40E5-8CB8-63A7D810F489}" dt="2025-09-17T20:09:13.598" v="8" actId="47"/>
        <pc:sldMkLst>
          <pc:docMk/>
          <pc:sldMk cId="1229715078" sldId="278"/>
        </pc:sldMkLst>
      </pc:sldChg>
      <pc:sldChg chg="ord setBg">
        <pc:chgData name="Libby Ferin" userId="f45042d4-308e-4ec1-8d3c-81beeb587e46" providerId="ADAL" clId="{73669A81-C589-40E5-8CB8-63A7D810F489}" dt="2025-09-18T01:55:21.230" v="1370"/>
        <pc:sldMkLst>
          <pc:docMk/>
          <pc:sldMk cId="97761769" sldId="279"/>
        </pc:sldMkLst>
      </pc:sldChg>
      <pc:sldChg chg="addSp delSp modSp add mod ord">
        <pc:chgData name="Libby Ferin" userId="f45042d4-308e-4ec1-8d3c-81beeb587e46" providerId="ADAL" clId="{73669A81-C589-40E5-8CB8-63A7D810F489}" dt="2025-09-18T18:19:30.572" v="2202" actId="20577"/>
        <pc:sldMkLst>
          <pc:docMk/>
          <pc:sldMk cId="2759817828" sldId="280"/>
        </pc:sldMkLst>
        <pc:spChg chg="del">
          <ac:chgData name="Libby Ferin" userId="f45042d4-308e-4ec1-8d3c-81beeb587e46" providerId="ADAL" clId="{73669A81-C589-40E5-8CB8-63A7D810F489}" dt="2025-09-18T01:55:41.008" v="1371" actId="478"/>
          <ac:spMkLst>
            <pc:docMk/>
            <pc:sldMk cId="2759817828" sldId="280"/>
            <ac:spMk id="2" creationId="{5D452678-D1DA-2C81-F0F0-1D6285DECED2}"/>
          </ac:spMkLst>
        </pc:spChg>
        <pc:spChg chg="add mod">
          <ac:chgData name="Libby Ferin" userId="f45042d4-308e-4ec1-8d3c-81beeb587e46" providerId="ADAL" clId="{73669A81-C589-40E5-8CB8-63A7D810F489}" dt="2025-09-18T01:57:22.987" v="1429" actId="255"/>
          <ac:spMkLst>
            <pc:docMk/>
            <pc:sldMk cId="2759817828" sldId="280"/>
            <ac:spMk id="3" creationId="{ED251750-9EA9-01D3-84F6-03E44AD920C6}"/>
          </ac:spMkLst>
        </pc:spChg>
        <pc:spChg chg="add mod">
          <ac:chgData name="Libby Ferin" userId="f45042d4-308e-4ec1-8d3c-81beeb587e46" providerId="ADAL" clId="{73669A81-C589-40E5-8CB8-63A7D810F489}" dt="2025-09-18T01:58:14.430" v="1452" actId="1076"/>
          <ac:spMkLst>
            <pc:docMk/>
            <pc:sldMk cId="2759817828" sldId="280"/>
            <ac:spMk id="4" creationId="{8301B34C-6A87-DE8C-1587-AB60FC73F5EB}"/>
          </ac:spMkLst>
        </pc:spChg>
        <pc:spChg chg="add mod">
          <ac:chgData name="Libby Ferin" userId="f45042d4-308e-4ec1-8d3c-81beeb587e46" providerId="ADAL" clId="{73669A81-C589-40E5-8CB8-63A7D810F489}" dt="2025-09-18T14:57:31.012" v="2179" actId="20577"/>
          <ac:spMkLst>
            <pc:docMk/>
            <pc:sldMk cId="2759817828" sldId="280"/>
            <ac:spMk id="5" creationId="{46E33E43-418D-EDBD-FF81-9E29843CD9EC}"/>
          </ac:spMkLst>
        </pc:spChg>
        <pc:spChg chg="del">
          <ac:chgData name="Libby Ferin" userId="f45042d4-308e-4ec1-8d3c-81beeb587e46" providerId="ADAL" clId="{73669A81-C589-40E5-8CB8-63A7D810F489}" dt="2025-09-18T01:55:41.008" v="1371" actId="478"/>
          <ac:spMkLst>
            <pc:docMk/>
            <pc:sldMk cId="2759817828" sldId="280"/>
            <ac:spMk id="5" creationId="{70F36136-A81F-CC33-0B4B-B75D012395D5}"/>
          </ac:spMkLst>
        </pc:spChg>
        <pc:spChg chg="add del mod">
          <ac:chgData name="Libby Ferin" userId="f45042d4-308e-4ec1-8d3c-81beeb587e46" providerId="ADAL" clId="{73669A81-C589-40E5-8CB8-63A7D810F489}" dt="2025-09-18T01:59:56.364" v="1461" actId="478"/>
          <ac:spMkLst>
            <pc:docMk/>
            <pc:sldMk cId="2759817828" sldId="280"/>
            <ac:spMk id="6" creationId="{5E0D16D1-9294-27F3-70B9-0E705137F6AE}"/>
          </ac:spMkLst>
        </pc:spChg>
        <pc:spChg chg="add mod">
          <ac:chgData name="Libby Ferin" userId="f45042d4-308e-4ec1-8d3c-81beeb587e46" providerId="ADAL" clId="{73669A81-C589-40E5-8CB8-63A7D810F489}" dt="2025-09-18T14:44:35.160" v="1607" actId="1076"/>
          <ac:spMkLst>
            <pc:docMk/>
            <pc:sldMk cId="2759817828" sldId="280"/>
            <ac:spMk id="7" creationId="{CCF904E6-D5C0-8DE1-4759-D0ABA9E54063}"/>
          </ac:spMkLst>
        </pc:spChg>
        <pc:spChg chg="add mod">
          <ac:chgData name="Libby Ferin" userId="f45042d4-308e-4ec1-8d3c-81beeb587e46" providerId="ADAL" clId="{73669A81-C589-40E5-8CB8-63A7D810F489}" dt="2025-09-18T14:48:32.284" v="1712" actId="1076"/>
          <ac:spMkLst>
            <pc:docMk/>
            <pc:sldMk cId="2759817828" sldId="280"/>
            <ac:spMk id="8" creationId="{E504964D-B785-B15E-FED5-7DD38B264117}"/>
          </ac:spMkLst>
        </pc:spChg>
        <pc:spChg chg="add mod ord modCrop">
          <ac:chgData name="Libby Ferin" userId="f45042d4-308e-4ec1-8d3c-81beeb587e46" providerId="ADAL" clId="{73669A81-C589-40E5-8CB8-63A7D810F489}" dt="2025-09-18T17:44:46.045" v="2200" actId="14100"/>
          <ac:spMkLst>
            <pc:docMk/>
            <pc:sldMk cId="2759817828" sldId="280"/>
            <ac:spMk id="9" creationId="{7DCDFD4D-6CEA-E3DC-8DB8-0F86875FCDD0}"/>
          </ac:spMkLst>
        </pc:spChg>
        <pc:spChg chg="del">
          <ac:chgData name="Libby Ferin" userId="f45042d4-308e-4ec1-8d3c-81beeb587e46" providerId="ADAL" clId="{73669A81-C589-40E5-8CB8-63A7D810F489}" dt="2025-09-18T01:12:19.015" v="756" actId="478"/>
          <ac:spMkLst>
            <pc:docMk/>
            <pc:sldMk cId="2759817828" sldId="280"/>
            <ac:spMk id="33" creationId="{D555DDBC-EA5D-FE90-F5D7-3FB60EEAA3BC}"/>
          </ac:spMkLst>
        </pc:spChg>
        <pc:graphicFrameChg chg="add mod modGraphic">
          <ac:chgData name="Libby Ferin" userId="f45042d4-308e-4ec1-8d3c-81beeb587e46" providerId="ADAL" clId="{73669A81-C589-40E5-8CB8-63A7D810F489}" dt="2025-09-18T18:19:30.572" v="2202" actId="20577"/>
          <ac:graphicFrameMkLst>
            <pc:docMk/>
            <pc:sldMk cId="2759817828" sldId="280"/>
            <ac:graphicFrameMk id="2" creationId="{9AB25CB7-03B0-3F6B-7D25-E143F4EE4682}"/>
          </ac:graphicFrameMkLst>
        </pc:graphicFrameChg>
        <pc:graphicFrameChg chg="add del mod modGraphic">
          <ac:chgData name="Libby Ferin" userId="f45042d4-308e-4ec1-8d3c-81beeb587e46" providerId="ADAL" clId="{73669A81-C589-40E5-8CB8-63A7D810F489}" dt="2025-09-18T12:43:20.411" v="1498" actId="478"/>
          <ac:graphicFrameMkLst>
            <pc:docMk/>
            <pc:sldMk cId="2759817828" sldId="280"/>
            <ac:graphicFrameMk id="10" creationId="{3174B904-C32F-921B-B7C4-B61F362D1AD0}"/>
          </ac:graphicFrameMkLst>
        </pc:graphicFrameChg>
        <pc:picChg chg="del">
          <ac:chgData name="Libby Ferin" userId="f45042d4-308e-4ec1-8d3c-81beeb587e46" providerId="ADAL" clId="{73669A81-C589-40E5-8CB8-63A7D810F489}" dt="2025-09-18T01:11:33.990" v="728" actId="478"/>
          <ac:picMkLst>
            <pc:docMk/>
            <pc:sldMk cId="2759817828" sldId="280"/>
            <ac:picMk id="4" creationId="{F9D7D104-EA83-7960-AFAF-C2B80F3DA7C1}"/>
          </ac:picMkLst>
        </pc:picChg>
        <pc:picChg chg="del">
          <ac:chgData name="Libby Ferin" userId="f45042d4-308e-4ec1-8d3c-81beeb587e46" providerId="ADAL" clId="{73669A81-C589-40E5-8CB8-63A7D810F489}" dt="2025-09-18T01:11:35.675" v="729" actId="478"/>
          <ac:picMkLst>
            <pc:docMk/>
            <pc:sldMk cId="2759817828" sldId="280"/>
            <ac:picMk id="7" creationId="{406595EA-A31C-AC5F-D969-3AB57300E01A}"/>
          </ac:picMkLst>
        </pc:picChg>
      </pc:sldChg>
      <pc:sldChg chg="del">
        <pc:chgData name="Libby Ferin" userId="f45042d4-308e-4ec1-8d3c-81beeb587e46" providerId="ADAL" clId="{73669A81-C589-40E5-8CB8-63A7D810F489}" dt="2025-09-17T20:09:15.288" v="9" actId="47"/>
        <pc:sldMkLst>
          <pc:docMk/>
          <pc:sldMk cId="4207307755" sldId="280"/>
        </pc:sldMkLst>
      </pc:sldChg>
      <pc:sldChg chg="delSp modSp add del mod ord">
        <pc:chgData name="Libby Ferin" userId="f45042d4-308e-4ec1-8d3c-81beeb587e46" providerId="ADAL" clId="{73669A81-C589-40E5-8CB8-63A7D810F489}" dt="2025-09-18T01:55:10.231" v="1366" actId="47"/>
        <pc:sldMkLst>
          <pc:docMk/>
          <pc:sldMk cId="99575746" sldId="281"/>
        </pc:sldMkLst>
        <pc:spChg chg="del mod">
          <ac:chgData name="Libby Ferin" userId="f45042d4-308e-4ec1-8d3c-81beeb587e46" providerId="ADAL" clId="{73669A81-C589-40E5-8CB8-63A7D810F489}" dt="2025-09-18T00:56:14.046" v="231" actId="478"/>
          <ac:spMkLst>
            <pc:docMk/>
            <pc:sldMk cId="99575746" sldId="281"/>
            <ac:spMk id="33" creationId="{107F6AF9-A98B-CB1A-4E0B-5B395352F163}"/>
          </ac:spMkLst>
        </pc:spChg>
        <pc:picChg chg="del">
          <ac:chgData name="Libby Ferin" userId="f45042d4-308e-4ec1-8d3c-81beeb587e46" providerId="ADAL" clId="{73669A81-C589-40E5-8CB8-63A7D810F489}" dt="2025-09-18T00:56:09.892" v="229" actId="478"/>
          <ac:picMkLst>
            <pc:docMk/>
            <pc:sldMk cId="99575746" sldId="281"/>
            <ac:picMk id="4" creationId="{799E2B61-3626-EAC8-1100-F09E2414C596}"/>
          </ac:picMkLst>
        </pc:picChg>
        <pc:picChg chg="del">
          <ac:chgData name="Libby Ferin" userId="f45042d4-308e-4ec1-8d3c-81beeb587e46" providerId="ADAL" clId="{73669A81-C589-40E5-8CB8-63A7D810F489}" dt="2025-09-18T00:56:06.485" v="228" actId="478"/>
          <ac:picMkLst>
            <pc:docMk/>
            <pc:sldMk cId="99575746" sldId="281"/>
            <ac:picMk id="7" creationId="{7004E6BD-8591-C9DC-634B-9D306C9AF828}"/>
          </ac:picMkLst>
        </pc:picChg>
      </pc:sldChg>
      <pc:sldChg chg="add del">
        <pc:chgData name="Libby Ferin" userId="f45042d4-308e-4ec1-8d3c-81beeb587e46" providerId="ADAL" clId="{73669A81-C589-40E5-8CB8-63A7D810F489}" dt="2025-09-18T01:55:13.527" v="1368" actId="47"/>
        <pc:sldMkLst>
          <pc:docMk/>
          <pc:sldMk cId="1665271871" sldId="282"/>
        </pc:sldMkLst>
      </pc:sldChg>
      <pc:sldChg chg="add del">
        <pc:chgData name="Libby Ferin" userId="f45042d4-308e-4ec1-8d3c-81beeb587e46" providerId="ADAL" clId="{73669A81-C589-40E5-8CB8-63A7D810F489}" dt="2025-09-18T01:55:12.168" v="1367" actId="47"/>
        <pc:sldMkLst>
          <pc:docMk/>
          <pc:sldMk cId="4223299535" sldId="283"/>
        </pc:sldMkLst>
      </pc:sldChg>
      <pc:sldChg chg="addSp delSp modSp add mod ord">
        <pc:chgData name="Libby Ferin" userId="f45042d4-308e-4ec1-8d3c-81beeb587e46" providerId="ADAL" clId="{73669A81-C589-40E5-8CB8-63A7D810F489}" dt="2025-09-18T16:55:01.665" v="2196" actId="207"/>
        <pc:sldMkLst>
          <pc:docMk/>
          <pc:sldMk cId="1847045926" sldId="284"/>
        </pc:sldMkLst>
        <pc:spChg chg="mod">
          <ac:chgData name="Libby Ferin" userId="f45042d4-308e-4ec1-8d3c-81beeb587e46" providerId="ADAL" clId="{73669A81-C589-40E5-8CB8-63A7D810F489}" dt="2025-09-18T01:56:46.263" v="1426" actId="255"/>
          <ac:spMkLst>
            <pc:docMk/>
            <pc:sldMk cId="1847045926" sldId="284"/>
            <ac:spMk id="2" creationId="{E2B2977E-C8A0-AD6D-2AAA-E5FFE119359B}"/>
          </ac:spMkLst>
        </pc:spChg>
        <pc:spChg chg="add">
          <ac:chgData name="Libby Ferin" userId="f45042d4-308e-4ec1-8d3c-81beeb587e46" providerId="ADAL" clId="{73669A81-C589-40E5-8CB8-63A7D810F489}" dt="2025-09-18T01:13:10.362" v="762"/>
          <ac:spMkLst>
            <pc:docMk/>
            <pc:sldMk cId="1847045926" sldId="284"/>
            <ac:spMk id="3" creationId="{DCF3FE55-D09B-A497-9539-1FD1286E4E3B}"/>
          </ac:spMkLst>
        </pc:spChg>
        <pc:spChg chg="del mod">
          <ac:chgData name="Libby Ferin" userId="f45042d4-308e-4ec1-8d3c-81beeb587e46" providerId="ADAL" clId="{73669A81-C589-40E5-8CB8-63A7D810F489}" dt="2025-09-18T01:19:45.213" v="838" actId="478"/>
          <ac:spMkLst>
            <pc:docMk/>
            <pc:sldMk cId="1847045926" sldId="284"/>
            <ac:spMk id="5" creationId="{C354CA78-5759-80A3-6DE7-1C6F9210567D}"/>
          </ac:spMkLst>
        </pc:spChg>
        <pc:spChg chg="mod">
          <ac:chgData name="Libby Ferin" userId="f45042d4-308e-4ec1-8d3c-81beeb587e46" providerId="ADAL" clId="{73669A81-C589-40E5-8CB8-63A7D810F489}" dt="2025-09-18T16:55:01.665" v="2196" actId="207"/>
          <ac:spMkLst>
            <pc:docMk/>
            <pc:sldMk cId="1847045926" sldId="284"/>
            <ac:spMk id="6" creationId="{0C7F6E09-BA89-7BDB-3B52-EE8E97CE7D3C}"/>
          </ac:spMkLst>
        </pc:spChg>
        <pc:spChg chg="add">
          <ac:chgData name="Libby Ferin" userId="f45042d4-308e-4ec1-8d3c-81beeb587e46" providerId="ADAL" clId="{73669A81-C589-40E5-8CB8-63A7D810F489}" dt="2025-09-18T01:14:20.491" v="772"/>
          <ac:spMkLst>
            <pc:docMk/>
            <pc:sldMk cId="1847045926" sldId="284"/>
            <ac:spMk id="7" creationId="{C66CAE1A-4B1A-BBE6-E1D6-6F2A1AD9EBC1}"/>
          </ac:spMkLst>
        </pc:spChg>
        <pc:spChg chg="add mod ord">
          <ac:chgData name="Libby Ferin" userId="f45042d4-308e-4ec1-8d3c-81beeb587e46" providerId="ADAL" clId="{73669A81-C589-40E5-8CB8-63A7D810F489}" dt="2025-09-18T01:22:30.063" v="892" actId="1076"/>
          <ac:spMkLst>
            <pc:docMk/>
            <pc:sldMk cId="1847045926" sldId="284"/>
            <ac:spMk id="9" creationId="{50F5DD66-6309-1CBD-E523-07885D9CFA65}"/>
          </ac:spMkLst>
        </pc:spChg>
        <pc:picChg chg="add mod modCrop">
          <ac:chgData name="Libby Ferin" userId="f45042d4-308e-4ec1-8d3c-81beeb587e46" providerId="ADAL" clId="{73669A81-C589-40E5-8CB8-63A7D810F489}" dt="2025-09-18T01:15:30.919" v="789" actId="1076"/>
          <ac:picMkLst>
            <pc:docMk/>
            <pc:sldMk cId="1847045926" sldId="284"/>
            <ac:picMk id="4" creationId="{4169A552-E087-D731-7F67-1861D85A445C}"/>
          </ac:picMkLst>
        </pc:picChg>
        <pc:picChg chg="add mod ord modCrop">
          <ac:chgData name="Libby Ferin" userId="f45042d4-308e-4ec1-8d3c-81beeb587e46" providerId="ADAL" clId="{73669A81-C589-40E5-8CB8-63A7D810F489}" dt="2025-09-18T01:15:28.953" v="788" actId="1076"/>
          <ac:picMkLst>
            <pc:docMk/>
            <pc:sldMk cId="1847045926" sldId="284"/>
            <ac:picMk id="8" creationId="{5FAD47E3-9EDC-3EEE-21EC-C6542691CA69}"/>
          </ac:picMkLst>
        </pc:picChg>
        <pc:picChg chg="add mod">
          <ac:chgData name="Libby Ferin" userId="f45042d4-308e-4ec1-8d3c-81beeb587e46" providerId="ADAL" clId="{73669A81-C589-40E5-8CB8-63A7D810F489}" dt="2025-09-18T01:33:09.703" v="1218" actId="1076"/>
          <ac:picMkLst>
            <pc:docMk/>
            <pc:sldMk cId="1847045926" sldId="284"/>
            <ac:picMk id="11" creationId="{DB7FF219-D3B7-D69D-0ADB-BCFFCA982BC9}"/>
          </ac:picMkLst>
        </pc:picChg>
      </pc:sldChg>
      <pc:sldChg chg="modSp add del mod">
        <pc:chgData name="Libby Ferin" userId="f45042d4-308e-4ec1-8d3c-81beeb587e46" providerId="ADAL" clId="{73669A81-C589-40E5-8CB8-63A7D810F489}" dt="2025-09-18T01:41:43.001" v="1266" actId="47"/>
        <pc:sldMkLst>
          <pc:docMk/>
          <pc:sldMk cId="2147344584" sldId="285"/>
        </pc:sldMkLst>
        <pc:spChg chg="mod">
          <ac:chgData name="Libby Ferin" userId="f45042d4-308e-4ec1-8d3c-81beeb587e46" providerId="ADAL" clId="{73669A81-C589-40E5-8CB8-63A7D810F489}" dt="2025-09-18T01:20:41.295" v="858" actId="207"/>
          <ac:spMkLst>
            <pc:docMk/>
            <pc:sldMk cId="2147344584" sldId="285"/>
            <ac:spMk id="6" creationId="{135B721A-A94B-A90E-E972-DF1EA62ECE2C}"/>
          </ac:spMkLst>
        </pc:spChg>
      </pc:sldChg>
      <pc:sldChg chg="addSp delSp modSp add mod">
        <pc:chgData name="Libby Ferin" userId="f45042d4-308e-4ec1-8d3c-81beeb587e46" providerId="ADAL" clId="{73669A81-C589-40E5-8CB8-63A7D810F489}" dt="2025-09-18T01:53:32.688" v="1362" actId="1076"/>
        <pc:sldMkLst>
          <pc:docMk/>
          <pc:sldMk cId="3586550881" sldId="286"/>
        </pc:sldMkLst>
        <pc:spChg chg="mod">
          <ac:chgData name="Libby Ferin" userId="f45042d4-308e-4ec1-8d3c-81beeb587e46" providerId="ADAL" clId="{73669A81-C589-40E5-8CB8-63A7D810F489}" dt="2025-09-18T01:52:12.725" v="1357" actId="207"/>
          <ac:spMkLst>
            <pc:docMk/>
            <pc:sldMk cId="3586550881" sldId="286"/>
            <ac:spMk id="6" creationId="{8FEF9C24-81D5-6D67-9849-B96B94DF3DF9}"/>
          </ac:spMkLst>
        </pc:spChg>
        <pc:picChg chg="del">
          <ac:chgData name="Libby Ferin" userId="f45042d4-308e-4ec1-8d3c-81beeb587e46" providerId="ADAL" clId="{73669A81-C589-40E5-8CB8-63A7D810F489}" dt="2025-09-18T01:51:15.929" v="1336" actId="478"/>
          <ac:picMkLst>
            <pc:docMk/>
            <pc:sldMk cId="3586550881" sldId="286"/>
            <ac:picMk id="4" creationId="{60114276-C630-2B5B-A4D8-EDCF24EBB02C}"/>
          </ac:picMkLst>
        </pc:picChg>
        <pc:picChg chg="add mod">
          <ac:chgData name="Libby Ferin" userId="f45042d4-308e-4ec1-8d3c-81beeb587e46" providerId="ADAL" clId="{73669A81-C589-40E5-8CB8-63A7D810F489}" dt="2025-09-18T01:51:34.128" v="1338" actId="207"/>
          <ac:picMkLst>
            <pc:docMk/>
            <pc:sldMk cId="3586550881" sldId="286"/>
            <ac:picMk id="5" creationId="{6ED4A597-752C-E45B-D350-DB8F2F44580A}"/>
          </ac:picMkLst>
        </pc:picChg>
        <pc:picChg chg="del">
          <ac:chgData name="Libby Ferin" userId="f45042d4-308e-4ec1-8d3c-81beeb587e46" providerId="ADAL" clId="{73669A81-C589-40E5-8CB8-63A7D810F489}" dt="2025-09-18T01:52:15.202" v="1358" actId="478"/>
          <ac:picMkLst>
            <pc:docMk/>
            <pc:sldMk cId="3586550881" sldId="286"/>
            <ac:picMk id="8" creationId="{D53F18F3-D495-A50D-6B23-12FBFEBDDE7B}"/>
          </ac:picMkLst>
        </pc:picChg>
        <pc:picChg chg="add mod">
          <ac:chgData name="Libby Ferin" userId="f45042d4-308e-4ec1-8d3c-81beeb587e46" providerId="ADAL" clId="{73669A81-C589-40E5-8CB8-63A7D810F489}" dt="2025-09-18T01:53:32.688" v="1362" actId="1076"/>
          <ac:picMkLst>
            <pc:docMk/>
            <pc:sldMk cId="3586550881" sldId="286"/>
            <ac:picMk id="10" creationId="{41EBC0A7-5387-BB7E-9AAA-DD7FE2499C9B}"/>
          </ac:picMkLst>
        </pc:picChg>
      </pc:sldChg>
      <pc:sldChg chg="addSp delSp modSp add mod">
        <pc:chgData name="Libby Ferin" userId="f45042d4-308e-4ec1-8d3c-81beeb587e46" providerId="ADAL" clId="{73669A81-C589-40E5-8CB8-63A7D810F489}" dt="2025-09-18T16:54:04.390" v="2188" actId="207"/>
        <pc:sldMkLst>
          <pc:docMk/>
          <pc:sldMk cId="4062930389" sldId="287"/>
        </pc:sldMkLst>
        <pc:spChg chg="add mod">
          <ac:chgData name="Libby Ferin" userId="f45042d4-308e-4ec1-8d3c-81beeb587e46" providerId="ADAL" clId="{73669A81-C589-40E5-8CB8-63A7D810F489}" dt="2025-09-18T01:23:54.092" v="948"/>
          <ac:spMkLst>
            <pc:docMk/>
            <pc:sldMk cId="4062930389" sldId="287"/>
            <ac:spMk id="3" creationId="{845BE86D-1746-2769-5D19-5AAD67A77B47}"/>
          </ac:spMkLst>
        </pc:spChg>
        <pc:spChg chg="add mod">
          <ac:chgData name="Libby Ferin" userId="f45042d4-308e-4ec1-8d3c-81beeb587e46" providerId="ADAL" clId="{73669A81-C589-40E5-8CB8-63A7D810F489}" dt="2025-09-18T16:54:04.390" v="2188" actId="207"/>
          <ac:spMkLst>
            <pc:docMk/>
            <pc:sldMk cId="4062930389" sldId="287"/>
            <ac:spMk id="5" creationId="{74243A80-E040-F8B1-4E0F-A84684BAECBB}"/>
          </ac:spMkLst>
        </pc:spChg>
        <pc:spChg chg="del mod">
          <ac:chgData name="Libby Ferin" userId="f45042d4-308e-4ec1-8d3c-81beeb587e46" providerId="ADAL" clId="{73669A81-C589-40E5-8CB8-63A7D810F489}" dt="2025-09-18T01:24:03.116" v="952"/>
          <ac:spMkLst>
            <pc:docMk/>
            <pc:sldMk cId="4062930389" sldId="287"/>
            <ac:spMk id="6" creationId="{D22F5A31-A29B-F62F-8771-9C99B3FFEEAB}"/>
          </ac:spMkLst>
        </pc:spChg>
        <pc:spChg chg="add">
          <ac:chgData name="Libby Ferin" userId="f45042d4-308e-4ec1-8d3c-81beeb587e46" providerId="ADAL" clId="{73669A81-C589-40E5-8CB8-63A7D810F489}" dt="2025-09-18T01:25:44.324" v="962"/>
          <ac:spMkLst>
            <pc:docMk/>
            <pc:sldMk cId="4062930389" sldId="287"/>
            <ac:spMk id="12" creationId="{D9DBB82E-86BB-2BB3-5940-8A8D436EF2BA}"/>
          </ac:spMkLst>
        </pc:spChg>
        <pc:picChg chg="add mod">
          <ac:chgData name="Libby Ferin" userId="f45042d4-308e-4ec1-8d3c-81beeb587e46" providerId="ADAL" clId="{73669A81-C589-40E5-8CB8-63A7D810F489}" dt="2025-09-18T01:38:29.407" v="1247" actId="1076"/>
          <ac:picMkLst>
            <pc:docMk/>
            <pc:sldMk cId="4062930389" sldId="287"/>
            <ac:picMk id="4" creationId="{840D9D66-4B21-4334-53F3-BFAEBF3D904B}"/>
          </ac:picMkLst>
        </pc:picChg>
        <pc:picChg chg="del">
          <ac:chgData name="Libby Ferin" userId="f45042d4-308e-4ec1-8d3c-81beeb587e46" providerId="ADAL" clId="{73669A81-C589-40E5-8CB8-63A7D810F489}" dt="2025-09-18T01:25:03.206" v="960" actId="478"/>
          <ac:picMkLst>
            <pc:docMk/>
            <pc:sldMk cId="4062930389" sldId="287"/>
            <ac:picMk id="4" creationId="{BC07551D-FA42-2172-BBFA-A536EC62E6A5}"/>
          </ac:picMkLst>
        </pc:picChg>
        <pc:picChg chg="del">
          <ac:chgData name="Libby Ferin" userId="f45042d4-308e-4ec1-8d3c-81beeb587e46" providerId="ADAL" clId="{73669A81-C589-40E5-8CB8-63A7D810F489}" dt="2025-09-18T01:25:03.968" v="961" actId="478"/>
          <ac:picMkLst>
            <pc:docMk/>
            <pc:sldMk cId="4062930389" sldId="287"/>
            <ac:picMk id="8" creationId="{932A50B8-D15D-38E2-DAF0-53906D123D0D}"/>
          </ac:picMkLst>
        </pc:picChg>
        <pc:picChg chg="add mod">
          <ac:chgData name="Libby Ferin" userId="f45042d4-308e-4ec1-8d3c-81beeb587e46" providerId="ADAL" clId="{73669A81-C589-40E5-8CB8-63A7D810F489}" dt="2025-09-18T01:32:57.486" v="1160" actId="1076"/>
          <ac:picMkLst>
            <pc:docMk/>
            <pc:sldMk cId="4062930389" sldId="287"/>
            <ac:picMk id="10" creationId="{EF684061-0732-76CC-3AF1-A100E4A98D0E}"/>
          </ac:picMkLst>
        </pc:picChg>
        <pc:picChg chg="del">
          <ac:chgData name="Libby Ferin" userId="f45042d4-308e-4ec1-8d3c-81beeb587e46" providerId="ADAL" clId="{73669A81-C589-40E5-8CB8-63A7D810F489}" dt="2025-09-18T01:24:06.530" v="953" actId="478"/>
          <ac:picMkLst>
            <pc:docMk/>
            <pc:sldMk cId="4062930389" sldId="287"/>
            <ac:picMk id="11" creationId="{F821BD0D-1C45-BA15-8CA2-DBE8165C0AB5}"/>
          </ac:picMkLst>
        </pc:picChg>
        <pc:picChg chg="add del mod">
          <ac:chgData name="Libby Ferin" userId="f45042d4-308e-4ec1-8d3c-81beeb587e46" providerId="ADAL" clId="{73669A81-C589-40E5-8CB8-63A7D810F489}" dt="2025-09-18T01:37:41.555" v="1244" actId="478"/>
          <ac:picMkLst>
            <pc:docMk/>
            <pc:sldMk cId="4062930389" sldId="287"/>
            <ac:picMk id="13" creationId="{34FE1669-4CA0-2E5A-C899-78D5104AC280}"/>
          </ac:picMkLst>
        </pc:picChg>
      </pc:sldChg>
      <pc:sldChg chg="addSp delSp modSp add mod">
        <pc:chgData name="Libby Ferin" userId="f45042d4-308e-4ec1-8d3c-81beeb587e46" providerId="ADAL" clId="{73669A81-C589-40E5-8CB8-63A7D810F489}" dt="2025-09-18T16:54:27.557" v="2191" actId="207"/>
        <pc:sldMkLst>
          <pc:docMk/>
          <pc:sldMk cId="190356907" sldId="288"/>
        </pc:sldMkLst>
        <pc:spChg chg="mod">
          <ac:chgData name="Libby Ferin" userId="f45042d4-308e-4ec1-8d3c-81beeb587e46" providerId="ADAL" clId="{73669A81-C589-40E5-8CB8-63A7D810F489}" dt="2025-09-18T01:32:39.548" v="1080" actId="122"/>
          <ac:spMkLst>
            <pc:docMk/>
            <pc:sldMk cId="190356907" sldId="288"/>
            <ac:spMk id="2" creationId="{DCC68E23-C20D-72A5-3CC3-87F3EF578589}"/>
          </ac:spMkLst>
        </pc:spChg>
        <pc:spChg chg="mod">
          <ac:chgData name="Libby Ferin" userId="f45042d4-308e-4ec1-8d3c-81beeb587e46" providerId="ADAL" clId="{73669A81-C589-40E5-8CB8-63A7D810F489}" dt="2025-09-18T16:54:27.557" v="2191" actId="207"/>
          <ac:spMkLst>
            <pc:docMk/>
            <pc:sldMk cId="190356907" sldId="288"/>
            <ac:spMk id="5" creationId="{A7422729-6021-D61D-7A35-7AA86EDD0736}"/>
          </ac:spMkLst>
        </pc:spChg>
        <pc:spChg chg="add">
          <ac:chgData name="Libby Ferin" userId="f45042d4-308e-4ec1-8d3c-81beeb587e46" providerId="ADAL" clId="{73669A81-C589-40E5-8CB8-63A7D810F489}" dt="2025-09-18T01:34:50.327" v="1227"/>
          <ac:spMkLst>
            <pc:docMk/>
            <pc:sldMk cId="190356907" sldId="288"/>
            <ac:spMk id="8" creationId="{D623EA03-1D98-AF8F-160A-6D57D10A8A04}"/>
          </ac:spMkLst>
        </pc:spChg>
        <pc:spChg chg="add">
          <ac:chgData name="Libby Ferin" userId="f45042d4-308e-4ec1-8d3c-81beeb587e46" providerId="ADAL" clId="{73669A81-C589-40E5-8CB8-63A7D810F489}" dt="2025-09-18T01:39:19.241" v="1250"/>
          <ac:spMkLst>
            <pc:docMk/>
            <pc:sldMk cId="190356907" sldId="288"/>
            <ac:spMk id="12" creationId="{D7350409-F352-580F-B872-3AF6CBBFD7B8}"/>
          </ac:spMkLst>
        </pc:spChg>
        <pc:picChg chg="add mod">
          <ac:chgData name="Libby Ferin" userId="f45042d4-308e-4ec1-8d3c-81beeb587e46" providerId="ADAL" clId="{73669A81-C589-40E5-8CB8-63A7D810F489}" dt="2025-09-18T01:32:31.885" v="1078" actId="1076"/>
          <ac:picMkLst>
            <pc:docMk/>
            <pc:sldMk cId="190356907" sldId="288"/>
            <ac:picMk id="4" creationId="{0AD8CA22-8E4C-1E27-277B-ADC6EF4C6740}"/>
          </ac:picMkLst>
        </pc:picChg>
        <pc:picChg chg="del">
          <ac:chgData name="Libby Ferin" userId="f45042d4-308e-4ec1-8d3c-81beeb587e46" providerId="ADAL" clId="{73669A81-C589-40E5-8CB8-63A7D810F489}" dt="2025-09-18T01:24:49.064" v="959" actId="478"/>
          <ac:picMkLst>
            <pc:docMk/>
            <pc:sldMk cId="190356907" sldId="288"/>
            <ac:picMk id="4" creationId="{1A4070E7-BE59-6EB3-A581-39F94263BCFF}"/>
          </ac:picMkLst>
        </pc:picChg>
        <pc:picChg chg="add del mod">
          <ac:chgData name="Libby Ferin" userId="f45042d4-308e-4ec1-8d3c-81beeb587e46" providerId="ADAL" clId="{73669A81-C589-40E5-8CB8-63A7D810F489}" dt="2025-09-18T01:34:39.324" v="1226" actId="478"/>
          <ac:picMkLst>
            <pc:docMk/>
            <pc:sldMk cId="190356907" sldId="288"/>
            <ac:picMk id="7" creationId="{A9D2D724-2472-64F8-D74A-2F5FDF1DC761}"/>
          </ac:picMkLst>
        </pc:picChg>
        <pc:picChg chg="del">
          <ac:chgData name="Libby Ferin" userId="f45042d4-308e-4ec1-8d3c-81beeb587e46" providerId="ADAL" clId="{73669A81-C589-40E5-8CB8-63A7D810F489}" dt="2025-09-18T01:24:48.397" v="958" actId="478"/>
          <ac:picMkLst>
            <pc:docMk/>
            <pc:sldMk cId="190356907" sldId="288"/>
            <ac:picMk id="8" creationId="{A9E513E3-2F00-F14D-4303-2E69F9ACAEE6}"/>
          </ac:picMkLst>
        </pc:picChg>
        <pc:picChg chg="del">
          <ac:chgData name="Libby Ferin" userId="f45042d4-308e-4ec1-8d3c-81beeb587e46" providerId="ADAL" clId="{73669A81-C589-40E5-8CB8-63A7D810F489}" dt="2025-09-18T01:30:07.770" v="989" actId="478"/>
          <ac:picMkLst>
            <pc:docMk/>
            <pc:sldMk cId="190356907" sldId="288"/>
            <ac:picMk id="10" creationId="{E81793A3-9728-B4B9-51AF-89F7146833D7}"/>
          </ac:picMkLst>
        </pc:picChg>
        <pc:picChg chg="add del mod modCrop">
          <ac:chgData name="Libby Ferin" userId="f45042d4-308e-4ec1-8d3c-81beeb587e46" providerId="ADAL" clId="{73669A81-C589-40E5-8CB8-63A7D810F489}" dt="2025-09-18T01:38:53.381" v="1249" actId="478"/>
          <ac:picMkLst>
            <pc:docMk/>
            <pc:sldMk cId="190356907" sldId="288"/>
            <ac:picMk id="11" creationId="{1ADD6355-32D1-8593-2D5F-F8895EC2B1BC}"/>
          </ac:picMkLst>
        </pc:picChg>
        <pc:picChg chg="add del">
          <ac:chgData name="Libby Ferin" userId="f45042d4-308e-4ec1-8d3c-81beeb587e46" providerId="ADAL" clId="{73669A81-C589-40E5-8CB8-63A7D810F489}" dt="2025-09-18T01:39:32.553" v="1252" actId="478"/>
          <ac:picMkLst>
            <pc:docMk/>
            <pc:sldMk cId="190356907" sldId="288"/>
            <ac:picMk id="13" creationId="{EB852C46-CC0B-EB27-3A9D-3BF0BF006E26}"/>
          </ac:picMkLst>
        </pc:picChg>
        <pc:picChg chg="add mod modCrop">
          <ac:chgData name="Libby Ferin" userId="f45042d4-308e-4ec1-8d3c-81beeb587e46" providerId="ADAL" clId="{73669A81-C589-40E5-8CB8-63A7D810F489}" dt="2025-09-18T01:41:19.687" v="1264" actId="732"/>
          <ac:picMkLst>
            <pc:docMk/>
            <pc:sldMk cId="190356907" sldId="288"/>
            <ac:picMk id="15" creationId="{932AD013-6F04-0DB5-3DCC-9958D867C728}"/>
          </ac:picMkLst>
        </pc:picChg>
      </pc:sldChg>
      <pc:sldChg chg="addSp delSp modSp add mod">
        <pc:chgData name="Libby Ferin" userId="f45042d4-308e-4ec1-8d3c-81beeb587e46" providerId="ADAL" clId="{73669A81-C589-40E5-8CB8-63A7D810F489}" dt="2025-09-18T16:46:24.006" v="2183" actId="20577"/>
        <pc:sldMkLst>
          <pc:docMk/>
          <pc:sldMk cId="3039624474" sldId="289"/>
        </pc:sldMkLst>
        <pc:spChg chg="mod">
          <ac:chgData name="Libby Ferin" userId="f45042d4-308e-4ec1-8d3c-81beeb587e46" providerId="ADAL" clId="{73669A81-C589-40E5-8CB8-63A7D810F489}" dt="2025-09-18T16:46:24.006" v="2183" actId="20577"/>
          <ac:spMkLst>
            <pc:docMk/>
            <pc:sldMk cId="3039624474" sldId="289"/>
            <ac:spMk id="5" creationId="{E9A23B75-3864-4B3E-3861-77A090066461}"/>
          </ac:spMkLst>
        </pc:spChg>
        <pc:picChg chg="del">
          <ac:chgData name="Libby Ferin" userId="f45042d4-308e-4ec1-8d3c-81beeb587e46" providerId="ADAL" clId="{73669A81-C589-40E5-8CB8-63A7D810F489}" dt="2025-09-18T01:41:48.275" v="1267" actId="478"/>
          <ac:picMkLst>
            <pc:docMk/>
            <pc:sldMk cId="3039624474" sldId="289"/>
            <ac:picMk id="4" creationId="{DB5CA1DC-920E-5AC5-61A2-F9C7703889A5}"/>
          </ac:picMkLst>
        </pc:picChg>
        <pc:picChg chg="add mod">
          <ac:chgData name="Libby Ferin" userId="f45042d4-308e-4ec1-8d3c-81beeb587e46" providerId="ADAL" clId="{73669A81-C589-40E5-8CB8-63A7D810F489}" dt="2025-09-18T01:42:28.898" v="1270" actId="207"/>
          <ac:picMkLst>
            <pc:docMk/>
            <pc:sldMk cId="3039624474" sldId="289"/>
            <ac:picMk id="6" creationId="{30D87A55-E732-AEAD-8702-3E8987E352CD}"/>
          </ac:picMkLst>
        </pc:picChg>
        <pc:picChg chg="add mod">
          <ac:chgData name="Libby Ferin" userId="f45042d4-308e-4ec1-8d3c-81beeb587e46" providerId="ADAL" clId="{73669A81-C589-40E5-8CB8-63A7D810F489}" dt="2025-09-18T01:44:27.263" v="1300" actId="14100"/>
          <ac:picMkLst>
            <pc:docMk/>
            <pc:sldMk cId="3039624474" sldId="289"/>
            <ac:picMk id="8" creationId="{CED10203-7F4A-9A0B-D1EE-E22E61A0094A}"/>
          </ac:picMkLst>
        </pc:picChg>
        <pc:picChg chg="del">
          <ac:chgData name="Libby Ferin" userId="f45042d4-308e-4ec1-8d3c-81beeb587e46" providerId="ADAL" clId="{73669A81-C589-40E5-8CB8-63A7D810F489}" dt="2025-09-18T01:43:31.717" v="1297" actId="478"/>
          <ac:picMkLst>
            <pc:docMk/>
            <pc:sldMk cId="3039624474" sldId="289"/>
            <ac:picMk id="15" creationId="{788DA2B5-677C-B58D-5072-8644F4640BF3}"/>
          </ac:picMkLst>
        </pc:picChg>
      </pc:sldChg>
      <pc:sldChg chg="addSp delSp modSp add mod">
        <pc:chgData name="Libby Ferin" userId="f45042d4-308e-4ec1-8d3c-81beeb587e46" providerId="ADAL" clId="{73669A81-C589-40E5-8CB8-63A7D810F489}" dt="2025-09-18T16:54:50.307" v="2195" actId="207"/>
        <pc:sldMkLst>
          <pc:docMk/>
          <pc:sldMk cId="2928643945" sldId="290"/>
        </pc:sldMkLst>
        <pc:spChg chg="mod">
          <ac:chgData name="Libby Ferin" userId="f45042d4-308e-4ec1-8d3c-81beeb587e46" providerId="ADAL" clId="{73669A81-C589-40E5-8CB8-63A7D810F489}" dt="2025-09-18T16:54:50.307" v="2195" actId="207"/>
          <ac:spMkLst>
            <pc:docMk/>
            <pc:sldMk cId="2928643945" sldId="290"/>
            <ac:spMk id="5" creationId="{575E6407-9CC6-F96D-B80F-70142EFAAA7A}"/>
          </ac:spMkLst>
        </pc:spChg>
        <pc:picChg chg="add mod">
          <ac:chgData name="Libby Ferin" userId="f45042d4-308e-4ec1-8d3c-81beeb587e46" providerId="ADAL" clId="{73669A81-C589-40E5-8CB8-63A7D810F489}" dt="2025-09-18T01:45:03.331" v="1305" actId="207"/>
          <ac:picMkLst>
            <pc:docMk/>
            <pc:sldMk cId="2928643945" sldId="290"/>
            <ac:picMk id="4" creationId="{ED1754AA-521A-1439-A4A2-2B8B7530FE30}"/>
          </ac:picMkLst>
        </pc:picChg>
        <pc:picChg chg="del">
          <ac:chgData name="Libby Ferin" userId="f45042d4-308e-4ec1-8d3c-81beeb587e46" providerId="ADAL" clId="{73669A81-C589-40E5-8CB8-63A7D810F489}" dt="2025-09-18T01:44:41.727" v="1302" actId="478"/>
          <ac:picMkLst>
            <pc:docMk/>
            <pc:sldMk cId="2928643945" sldId="290"/>
            <ac:picMk id="6" creationId="{6B202082-63CF-8787-B698-75DDF8BF2E68}"/>
          </ac:picMkLst>
        </pc:picChg>
        <pc:picChg chg="del">
          <ac:chgData name="Libby Ferin" userId="f45042d4-308e-4ec1-8d3c-81beeb587e46" providerId="ADAL" clId="{73669A81-C589-40E5-8CB8-63A7D810F489}" dt="2025-09-18T01:49:36.997" v="1329" actId="478"/>
          <ac:picMkLst>
            <pc:docMk/>
            <pc:sldMk cId="2928643945" sldId="290"/>
            <ac:picMk id="8" creationId="{5316AF53-58AF-966D-7C70-B821EF206ECA}"/>
          </ac:picMkLst>
        </pc:picChg>
        <pc:picChg chg="add mod">
          <ac:chgData name="Libby Ferin" userId="f45042d4-308e-4ec1-8d3c-81beeb587e46" providerId="ADAL" clId="{73669A81-C589-40E5-8CB8-63A7D810F489}" dt="2025-09-18T01:50:52.811" v="1334" actId="1076"/>
          <ac:picMkLst>
            <pc:docMk/>
            <pc:sldMk cId="2928643945" sldId="290"/>
            <ac:picMk id="10" creationId="{6EC71B18-FC1C-A0A6-1C4D-AAB1FB63E5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A9863-FF2B-4342-AD25-48798AB4B52C}" type="datetimeFigureOut">
              <a:rPr lang="en-US" smtClean="0"/>
              <a:t>9/18/2025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190E0-80C4-7541-A522-DDE0FFD1FD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white text&#10;&#10;AI-generated content may be incorrect.">
            <a:extLst>
              <a:ext uri="{FF2B5EF4-FFF2-40B4-BE49-F238E27FC236}">
                <a16:creationId xmlns:a16="http://schemas.microsoft.com/office/drawing/2014/main" id="{3AAC89B2-2B69-2E10-91A7-1DA76B473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6096000" cy="260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84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nberry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34DE0-CFC3-90AC-D76B-C31F908DE1E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A764E73D-1297-2BA7-742F-1C958DCA8C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41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st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38F5A3D6-8FF8-053F-BE5D-1CEE77ED7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24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st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34DE0-CFC3-90AC-D76B-C31F908DE1E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A764E73D-1297-2BA7-742F-1C958DCA8C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94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veral images of people in a classroom&#10;&#10;AI-generated content may be incorrect.">
            <a:extLst>
              <a:ext uri="{FF2B5EF4-FFF2-40B4-BE49-F238E27FC236}">
                <a16:creationId xmlns:a16="http://schemas.microsoft.com/office/drawing/2014/main" id="{3B45706A-1EFD-5E7E-7D22-70E81FCF9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70808D1E-096E-52FA-A81F-19725A4EBE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54862" y="5720862"/>
            <a:ext cx="515815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60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5C948E6F-4D0A-5D76-76D6-02BF9FE1D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9EBAE7D6-0BDD-8E92-9D82-8256F0702E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3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TS-Cranb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room&#10;&#10;AI-generated content may be incorrect.">
            <a:extLst>
              <a:ext uri="{FF2B5EF4-FFF2-40B4-BE49-F238E27FC236}">
                <a16:creationId xmlns:a16="http://schemas.microsoft.com/office/drawing/2014/main" id="{C7626305-812B-A3F9-B575-8D6628089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44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TS-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people in a classroom&#10;&#10;AI-generated content may be incorrect.">
            <a:extLst>
              <a:ext uri="{FF2B5EF4-FFF2-40B4-BE49-F238E27FC236}">
                <a16:creationId xmlns:a16="http://schemas.microsoft.com/office/drawing/2014/main" id="{6CD75F85-4D2C-9A11-6C8D-255B99B91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21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TS-Bandr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a person playing a trumpet&#10;&#10;AI-generated content may be incorrect.">
            <a:extLst>
              <a:ext uri="{FF2B5EF4-FFF2-40B4-BE49-F238E27FC236}">
                <a16:creationId xmlns:a16="http://schemas.microsoft.com/office/drawing/2014/main" id="{8BAD7307-ADD7-E042-469E-B4DBC414DF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93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TS-Periwink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raising her hand in a classroom&#10;&#10;AI-generated content may be incorrect.">
            <a:extLst>
              <a:ext uri="{FF2B5EF4-FFF2-40B4-BE49-F238E27FC236}">
                <a16:creationId xmlns:a16="http://schemas.microsoft.com/office/drawing/2014/main" id="{369D21A6-B6F6-704F-C958-45DC8C7B75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7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TS-Band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a person smiling&#10;&#10;AI-generated content may be incorrect.">
            <a:extLst>
              <a:ext uri="{FF2B5EF4-FFF2-40B4-BE49-F238E27FC236}">
                <a16:creationId xmlns:a16="http://schemas.microsoft.com/office/drawing/2014/main" id="{B00826C7-7771-D554-BC02-5DA0F87C9B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7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80CAAED6-78A5-1C81-10BD-2AF3C6B8A5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6096000" cy="260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64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TS-Presch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using a tablet&#10;&#10;AI-generated content may be incorrect.">
            <a:extLst>
              <a:ext uri="{FF2B5EF4-FFF2-40B4-BE49-F238E27FC236}">
                <a16:creationId xmlns:a16="http://schemas.microsoft.com/office/drawing/2014/main" id="{D126BAE2-D9C2-4CAF-4CD7-282F99BB9E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73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r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9D5061D2-F56F-84CE-BC74-1A1F5C6C0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5BDBA2B3-3AB6-F02D-B6E1-5C0721EF82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39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r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BE62CA0E-2762-BF23-F86B-A224D8CD8F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A4790927-0BEE-BAFB-DF9D-EB13090E3C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72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choo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tables and chairs&#10;&#10;AI-generated content may be incorrect.">
            <a:extLst>
              <a:ext uri="{FF2B5EF4-FFF2-40B4-BE49-F238E27FC236}">
                <a16:creationId xmlns:a16="http://schemas.microsoft.com/office/drawing/2014/main" id="{9DBEAA77-0174-D07D-C0AA-2D78C0192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8D3CC113-BEDF-407C-8736-41F8C63BB6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61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erE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igh angle view of a room with tables and chairs&#10;&#10;AI-generated content may be incorrect.">
            <a:extLst>
              <a:ext uri="{FF2B5EF4-FFF2-40B4-BE49-F238E27FC236}">
                <a16:creationId xmlns:a16="http://schemas.microsoft.com/office/drawing/2014/main" id="{2F98908D-53ED-C6AF-208C-B06E07CBD3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0628A8A6-8179-772C-EBB4-A48FA90B6A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33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many tables and chairs&#10;&#10;AI-generated content may be incorrect.">
            <a:extLst>
              <a:ext uri="{FF2B5EF4-FFF2-40B4-BE49-F238E27FC236}">
                <a16:creationId xmlns:a16="http://schemas.microsoft.com/office/drawing/2014/main" id="{82090A34-2753-6D67-82F2-77433A4A5F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DAE5641C-D0C2-1C67-EB88-8632D426B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89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droo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chairs and a guitar&#10;&#10;AI-generated content may be incorrect.">
            <a:extLst>
              <a:ext uri="{FF2B5EF4-FFF2-40B4-BE49-F238E27FC236}">
                <a16:creationId xmlns:a16="http://schemas.microsoft.com/office/drawing/2014/main" id="{3473E20D-4E0C-C949-8997-99B987ED62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1D2A0B2C-9D12-4F46-B479-FAF7740F51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60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dStor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ports store with green carpet&#10;&#10;AI-generated content may be incorrect.">
            <a:extLst>
              <a:ext uri="{FF2B5EF4-FFF2-40B4-BE49-F238E27FC236}">
                <a16:creationId xmlns:a16="http://schemas.microsoft.com/office/drawing/2014/main" id="{B22113B2-62E1-01C1-8F36-055ED1047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FC5CDFB4-CCD7-1088-54BC-18B32B9589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62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390492E9-CFA6-76E5-B707-BBCF4C088E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FC5CDFB4-CCD7-1088-54BC-18B32B9589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94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brary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brary with a few tables and chairs&#10;&#10;AI-generated content may be incorrect.">
            <a:extLst>
              <a:ext uri="{FF2B5EF4-FFF2-40B4-BE49-F238E27FC236}">
                <a16:creationId xmlns:a16="http://schemas.microsoft.com/office/drawing/2014/main" id="{3DE86614-F542-DAF4-4805-B97F328E2E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FC5CDFB4-CCD7-1088-54BC-18B32B9589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5407474-7270-7925-7914-FB3952BE2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6096000" cy="260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86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45D59B24-D63F-E1CB-4AA1-5A01BB194C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6786" y="2728260"/>
            <a:ext cx="1318428" cy="140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58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45D59B24-D63F-E1CB-4AA1-5A01BB194C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6786" y="2728260"/>
            <a:ext cx="1318428" cy="140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4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A6814D8-7DBF-F96E-21E2-EF9D55BC84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54862" y="5720862"/>
            <a:ext cx="515815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2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A764E73D-1297-2BA7-742F-1C958DCA8C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35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34DE0-CFC3-90AC-D76B-C31F908DE1E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A764E73D-1297-2BA7-742F-1C958DCA8C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7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65B8BD77-23BD-2777-C2E9-4EB0707CD0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54862" y="5720862"/>
            <a:ext cx="515815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92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E34DE0-CFC3-90AC-D76B-C31F908DE1E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0CD80CB2-AF12-D6CA-AF8A-2EA21B9EDA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54862" y="5720862"/>
            <a:ext cx="515815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92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anberry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EB63FA62-A941-E8C5-B797-BF583CDE4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46392" y="5708627"/>
            <a:ext cx="532753" cy="5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91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79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3" r:id="rId3"/>
    <p:sldLayoutId id="2147483655" r:id="rId4"/>
    <p:sldLayoutId id="2147483654" r:id="rId5"/>
    <p:sldLayoutId id="2147483657" r:id="rId6"/>
    <p:sldLayoutId id="2147483650" r:id="rId7"/>
    <p:sldLayoutId id="2147483658" r:id="rId8"/>
    <p:sldLayoutId id="2147483651" r:id="rId9"/>
    <p:sldLayoutId id="2147483659" r:id="rId10"/>
    <p:sldLayoutId id="2147483652" r:id="rId11"/>
    <p:sldLayoutId id="2147483660" r:id="rId12"/>
    <p:sldLayoutId id="2147483674" r:id="rId13"/>
    <p:sldLayoutId id="2147483671" r:id="rId14"/>
    <p:sldLayoutId id="2147483670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61" r:id="rId21"/>
    <p:sldLayoutId id="2147483662" r:id="rId22"/>
    <p:sldLayoutId id="2147483663" r:id="rId23"/>
    <p:sldLayoutId id="2147483664" r:id="rId24"/>
    <p:sldLayoutId id="2147483665" r:id="rId25"/>
    <p:sldLayoutId id="2147483666" r:id="rId26"/>
    <p:sldLayoutId id="2147483667" r:id="rId27"/>
    <p:sldLayoutId id="2147483668" r:id="rId28"/>
    <p:sldLayoutId id="2147483669" r:id="rId29"/>
    <p:sldLayoutId id="2147483678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295885-3BAC-5EC2-9EED-2C3D25B0A6A0}"/>
              </a:ext>
            </a:extLst>
          </p:cNvPr>
          <p:cNvSpPr txBox="1"/>
          <p:nvPr/>
        </p:nvSpPr>
        <p:spPr>
          <a:xfrm>
            <a:off x="574431" y="4470885"/>
            <a:ext cx="58146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Encore Cart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60082-E7F9-5143-DD77-8905CD5452E0}"/>
              </a:ext>
            </a:extLst>
          </p:cNvPr>
          <p:cNvSpPr txBox="1"/>
          <p:nvPr/>
        </p:nvSpPr>
        <p:spPr>
          <a:xfrm>
            <a:off x="574431" y="4901772"/>
            <a:ext cx="58146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Product Launch Overview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98B5E6-D38F-BC4B-218C-D384411FB3B6}"/>
              </a:ext>
            </a:extLst>
          </p:cNvPr>
          <p:cNvSpPr txBox="1"/>
          <p:nvPr/>
        </p:nvSpPr>
        <p:spPr>
          <a:xfrm>
            <a:off x="574431" y="5892500"/>
            <a:ext cx="5814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2025</a:t>
            </a:r>
          </a:p>
        </p:txBody>
      </p:sp>
    </p:spTree>
    <p:extLst>
      <p:ext uri="{BB962C8B-B14F-4D97-AF65-F5344CB8AC3E}">
        <p14:creationId xmlns:p14="http://schemas.microsoft.com/office/powerpoint/2010/main" val="3654002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61756-EFDE-4325-0D44-935EBA795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7DCDFD4D-6CEA-E3DC-8DB8-0F86875FCDD0}"/>
              </a:ext>
            </a:extLst>
          </p:cNvPr>
          <p:cNvSpPr/>
          <p:nvPr/>
        </p:nvSpPr>
        <p:spPr>
          <a:xfrm>
            <a:off x="285750" y="1597810"/>
            <a:ext cx="2770417" cy="3879065"/>
          </a:xfrm>
          <a:custGeom>
            <a:avLst/>
            <a:gdLst/>
            <a:ahLst/>
            <a:cxnLst/>
            <a:rect l="l" t="t" r="r" b="b"/>
            <a:pathLst>
              <a:path w="4148130" h="3043690">
                <a:moveTo>
                  <a:pt x="0" y="0"/>
                </a:moveTo>
                <a:lnTo>
                  <a:pt x="4148130" y="0"/>
                </a:lnTo>
                <a:lnTo>
                  <a:pt x="4148130" y="3043691"/>
                </a:lnTo>
                <a:lnTo>
                  <a:pt x="0" y="30436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67" r="-4905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251750-9EA9-01D3-84F6-03E44AD920C6}"/>
              </a:ext>
            </a:extLst>
          </p:cNvPr>
          <p:cNvSpPr txBox="1"/>
          <p:nvPr/>
        </p:nvSpPr>
        <p:spPr>
          <a:xfrm>
            <a:off x="574430" y="424402"/>
            <a:ext cx="9118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COMPETITIVE COMPARISON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1B34C-6A87-DE8C-1587-AB60FC73F5EB}"/>
              </a:ext>
            </a:extLst>
          </p:cNvPr>
          <p:cNvSpPr txBox="1"/>
          <p:nvPr/>
        </p:nvSpPr>
        <p:spPr>
          <a:xfrm>
            <a:off x="574430" y="1288334"/>
            <a:ext cx="6188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ENCORE CART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F904E6-D5C0-8DE1-4759-D0ABA9E54063}"/>
              </a:ext>
            </a:extLst>
          </p:cNvPr>
          <p:cNvSpPr txBox="1"/>
          <p:nvPr/>
        </p:nvSpPr>
        <p:spPr>
          <a:xfrm>
            <a:off x="8773878" y="1266656"/>
            <a:ext cx="6188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RACK N ROLL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504964D-B785-B15E-FED5-7DD38B264117}"/>
              </a:ext>
            </a:extLst>
          </p:cNvPr>
          <p:cNvSpPr/>
          <p:nvPr/>
        </p:nvSpPr>
        <p:spPr>
          <a:xfrm>
            <a:off x="8515350" y="1985800"/>
            <a:ext cx="2825219" cy="3043689"/>
          </a:xfrm>
          <a:custGeom>
            <a:avLst/>
            <a:gdLst/>
            <a:ahLst/>
            <a:cxnLst/>
            <a:rect l="l" t="t" r="r" b="b"/>
            <a:pathLst>
              <a:path w="2195216" h="2195216">
                <a:moveTo>
                  <a:pt x="0" y="0"/>
                </a:moveTo>
                <a:lnTo>
                  <a:pt x="2195217" y="0"/>
                </a:lnTo>
                <a:lnTo>
                  <a:pt x="2195217" y="2195217"/>
                </a:lnTo>
                <a:lnTo>
                  <a:pt x="0" y="2195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AB25CB7-03B0-3F6B-7D25-E143F4EE4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910396"/>
              </p:ext>
            </p:extLst>
          </p:nvPr>
        </p:nvGraphicFramePr>
        <p:xfrm>
          <a:off x="3487510" y="1333027"/>
          <a:ext cx="4664532" cy="3661435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493035">
                  <a:extLst>
                    <a:ext uri="{9D8B030D-6E8A-4147-A177-3AD203B41FA5}">
                      <a16:colId xmlns:a16="http://schemas.microsoft.com/office/drawing/2014/main" val="3373723602"/>
                    </a:ext>
                  </a:extLst>
                </a:gridCol>
                <a:gridCol w="1634359">
                  <a:extLst>
                    <a:ext uri="{9D8B030D-6E8A-4147-A177-3AD203B41FA5}">
                      <a16:colId xmlns:a16="http://schemas.microsoft.com/office/drawing/2014/main" val="2190036948"/>
                    </a:ext>
                  </a:extLst>
                </a:gridCol>
                <a:gridCol w="1537138">
                  <a:extLst>
                    <a:ext uri="{9D8B030D-6E8A-4147-A177-3AD203B41FA5}">
                      <a16:colId xmlns:a16="http://schemas.microsoft.com/office/drawing/2014/main" val="866689406"/>
                    </a:ext>
                  </a:extLst>
                </a:gridCol>
              </a:tblGrid>
              <a:tr h="339115">
                <a:tc>
                  <a:txBody>
                    <a:bodyPr/>
                    <a:lstStyle/>
                    <a:p>
                      <a:r>
                        <a:rPr lang="en-US" sz="1000" dirty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ENCORE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RACK N ROLL (6’)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208063"/>
                  </a:ext>
                </a:extLst>
              </a:tr>
              <a:tr h="199743">
                <a:tc>
                  <a:txBody>
                    <a:bodyPr/>
                    <a:lstStyle/>
                    <a:p>
                      <a:r>
                        <a:rPr lang="en-US" sz="1000" dirty="0"/>
                        <a:t>Retail Price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$829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$1291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832754"/>
                  </a:ext>
                </a:extLst>
              </a:tr>
              <a:tr h="180590">
                <a:tc>
                  <a:txBody>
                    <a:bodyPr/>
                    <a:lstStyle/>
                    <a:p>
                      <a:r>
                        <a:rPr lang="en-US" sz="1000" dirty="0"/>
                        <a:t>Load Capacity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300 lbs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300 lbs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670600"/>
                  </a:ext>
                </a:extLst>
              </a:tr>
              <a:tr h="199743">
                <a:tc>
                  <a:txBody>
                    <a:bodyPr/>
                    <a:lstStyle/>
                    <a:p>
                      <a:r>
                        <a:rPr lang="en-US" sz="1000" dirty="0"/>
                        <a:t>Hanger Bar Capacity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150 lbs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100 lbs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522121"/>
                  </a:ext>
                </a:extLst>
              </a:tr>
              <a:tr h="199743">
                <a:tc>
                  <a:txBody>
                    <a:bodyPr/>
                    <a:lstStyle/>
                    <a:p>
                      <a:r>
                        <a:rPr lang="en-US" sz="1000" dirty="0"/>
                        <a:t>Top Shelf Capacity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25 lbs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25 lbs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409739"/>
                  </a:ext>
                </a:extLst>
              </a:tr>
              <a:tr h="199743">
                <a:tc>
                  <a:txBody>
                    <a:bodyPr/>
                    <a:lstStyle/>
                    <a:p>
                      <a:r>
                        <a:rPr lang="en-US" sz="1000" dirty="0"/>
                        <a:t>Weight (product only)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85 </a:t>
                      </a:r>
                      <a:r>
                        <a:rPr lang="en-US" sz="1000" dirty="0"/>
                        <a:t>lbs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163 lbs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880030"/>
                  </a:ext>
                </a:extLst>
              </a:tr>
              <a:tr h="199743">
                <a:tc>
                  <a:txBody>
                    <a:bodyPr/>
                    <a:lstStyle/>
                    <a:p>
                      <a:r>
                        <a:rPr lang="en-US" sz="1000" dirty="0"/>
                        <a:t>Dimensions (WxD)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47” x 24”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72”x24”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041582"/>
                  </a:ext>
                </a:extLst>
              </a:tr>
              <a:tr h="199743">
                <a:tc>
                  <a:txBody>
                    <a:bodyPr/>
                    <a:lstStyle/>
                    <a:p>
                      <a:r>
                        <a:rPr lang="en-US" sz="1000" dirty="0"/>
                        <a:t>Height Adjustability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56” – 86” in 6” increments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302418"/>
                  </a:ext>
                </a:extLst>
              </a:tr>
              <a:tr h="199743">
                <a:tc>
                  <a:txBody>
                    <a:bodyPr/>
                    <a:lstStyle/>
                    <a:p>
                      <a:r>
                        <a:rPr lang="en-US" sz="1000" dirty="0"/>
                        <a:t>Material – Upright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14-gauge steel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13-guage steel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499992"/>
                  </a:ext>
                </a:extLst>
              </a:tr>
              <a:tr h="199743">
                <a:tc>
                  <a:txBody>
                    <a:bodyPr/>
                    <a:lstStyle/>
                    <a:p>
                      <a:r>
                        <a:rPr lang="en-US" sz="1000" dirty="0"/>
                        <a:t>Material – Shelves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23 – gauge steel tube crossbars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16-gauge steel upper, 14-gauge lower shelf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264638"/>
                  </a:ext>
                </a:extLst>
              </a:tr>
              <a:tr h="199743">
                <a:tc>
                  <a:txBody>
                    <a:bodyPr/>
                    <a:lstStyle/>
                    <a:p>
                      <a:r>
                        <a:rPr lang="en-US" sz="1000" dirty="0"/>
                        <a:t>Casters 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5” heavy-duty swivel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871086"/>
                  </a:ext>
                </a:extLst>
              </a:tr>
              <a:tr h="199743">
                <a:tc>
                  <a:txBody>
                    <a:bodyPr/>
                    <a:lstStyle/>
                    <a:p>
                      <a:r>
                        <a:rPr lang="en-US" sz="1000" dirty="0"/>
                        <a:t>Lower Hanger Bar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Removable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Fixed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112617"/>
                  </a:ext>
                </a:extLst>
              </a:tr>
              <a:tr h="199743">
                <a:tc>
                  <a:txBody>
                    <a:bodyPr/>
                    <a:lstStyle/>
                    <a:p>
                      <a:r>
                        <a:rPr lang="en-US" sz="1000" dirty="0"/>
                        <a:t>Assembly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Ships partial assemble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Ships fully assembled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926137"/>
                  </a:ext>
                </a:extLst>
              </a:tr>
              <a:tr h="199743">
                <a:tc>
                  <a:txBody>
                    <a:bodyPr/>
                    <a:lstStyle/>
                    <a:p>
                      <a:r>
                        <a:rPr lang="en-US" sz="1000" dirty="0"/>
                        <a:t>Warranty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10-year limited</a:t>
                      </a:r>
                      <a:endParaRPr lang="en-US" sz="10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ktiv Grotesk" panose="020B0504020202020204" pitchFamily="34" charset="0"/>
                          <a:ea typeface="Aktiv Grotesk" panose="020B0504020202020204" pitchFamily="34" charset="0"/>
                          <a:cs typeface="Aktiv Grotesk" panose="020B0504020202020204" pitchFamily="34" charset="0"/>
                        </a:rPr>
                        <a:t>10-year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1365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E33E43-418D-EDBD-FF81-9E29843CD9EC}"/>
              </a:ext>
            </a:extLst>
          </p:cNvPr>
          <p:cNvSpPr txBox="1"/>
          <p:nvPr/>
        </p:nvSpPr>
        <p:spPr>
          <a:xfrm>
            <a:off x="3419476" y="5251941"/>
            <a:ext cx="7694840" cy="1387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Quick Takeaways: </a:t>
            </a:r>
          </a:p>
          <a:p>
            <a:pPr marL="285750" indent="-285750"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12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Encore is up to $460 less per Rack N Roll cart (comparing 6’ cart model)</a:t>
            </a:r>
          </a:p>
          <a:p>
            <a:pPr marL="285750" indent="-285750"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12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Encore’s Lower hang bar is removable for tall uniforms  - Rack N Roll is not.</a:t>
            </a:r>
          </a:p>
          <a:p>
            <a:pPr marL="285750" indent="-285750"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12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Encore is significantly lighter (85 lbs vs 163 lbs) – easy to handle</a:t>
            </a:r>
          </a:p>
          <a:p>
            <a:pPr marL="285750" indent="-285750">
              <a:lnSpc>
                <a:spcPct val="150000"/>
              </a:lnSpc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1200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Encore has a higher degree of gauge steel construction than Rack N Roll.</a:t>
            </a:r>
          </a:p>
        </p:txBody>
      </p:sp>
    </p:spTree>
    <p:extLst>
      <p:ext uri="{BB962C8B-B14F-4D97-AF65-F5344CB8AC3E}">
        <p14:creationId xmlns:p14="http://schemas.microsoft.com/office/powerpoint/2010/main" val="2759817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4E28D006-29DE-F5FC-7258-DFFD30ED40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87" y="5129893"/>
            <a:ext cx="3053278" cy="929718"/>
          </a:xfrm>
          <a:prstGeom prst="rect">
            <a:avLst/>
          </a:prstGeom>
        </p:spPr>
      </p:pic>
      <p:pic>
        <p:nvPicPr>
          <p:cNvPr id="12" name="Picture 1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DFD4040-093B-EA75-4F99-A1E7BE275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6" y="427421"/>
            <a:ext cx="24384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0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6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D8E21E-2AD3-DE47-5DB5-1189C05BF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3EB053-109A-D6AB-BEB4-9AF52657809B}"/>
              </a:ext>
            </a:extLst>
          </p:cNvPr>
          <p:cNvSpPr txBox="1"/>
          <p:nvPr/>
        </p:nvSpPr>
        <p:spPr>
          <a:xfrm>
            <a:off x="574431" y="424402"/>
            <a:ext cx="61889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Product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28C5B-7834-9B8C-C1E4-2B4ED89763C0}"/>
              </a:ext>
            </a:extLst>
          </p:cNvPr>
          <p:cNvSpPr txBox="1"/>
          <p:nvPr/>
        </p:nvSpPr>
        <p:spPr>
          <a:xfrm>
            <a:off x="574431" y="2898775"/>
            <a:ext cx="5290341" cy="300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Meet the Encore Cart: your school band, theater, and choral programs’ ultimate storage sidekick. Built with a steel frame, dual hanger bars, and smooth-swiveling casters, it moves effortlessly while keeping uniforms, robes, and costumes perfectly organized. Height-adjustable and crafted for durability, Encore delivers practical, everyday performance—without the premium price tag.</a:t>
            </a:r>
            <a:endParaRPr lang="en-US" sz="1600" dirty="0">
              <a:solidFill>
                <a:schemeClr val="bg1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  <a:sym typeface="Arial MT Pr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597E3-2D92-0384-2E97-1D45C68007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04" t="6189" r="24614" b="8704"/>
          <a:stretch>
            <a:fillRect/>
          </a:stretch>
        </p:blipFill>
        <p:spPr>
          <a:xfrm>
            <a:off x="7162801" y="-1"/>
            <a:ext cx="5029200" cy="6853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DC2F4-DF5D-04EF-8589-17A7D835E82B}"/>
              </a:ext>
            </a:extLst>
          </p:cNvPr>
          <p:cNvSpPr txBox="1"/>
          <p:nvPr/>
        </p:nvSpPr>
        <p:spPr>
          <a:xfrm>
            <a:off x="574431" y="2326337"/>
            <a:ext cx="42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Storage that takes center stage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71DD84-CF8B-FD07-7517-CE4EC7876B5F}"/>
              </a:ext>
            </a:extLst>
          </p:cNvPr>
          <p:cNvSpPr txBox="1"/>
          <p:nvPr/>
        </p:nvSpPr>
        <p:spPr>
          <a:xfrm>
            <a:off x="574431" y="1830865"/>
            <a:ext cx="6188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ENCORE CART</a:t>
            </a:r>
          </a:p>
        </p:txBody>
      </p:sp>
    </p:spTree>
    <p:extLst>
      <p:ext uri="{BB962C8B-B14F-4D97-AF65-F5344CB8AC3E}">
        <p14:creationId xmlns:p14="http://schemas.microsoft.com/office/powerpoint/2010/main" val="348923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99DF87-E26C-CD14-8298-FF9C763F8987}"/>
              </a:ext>
            </a:extLst>
          </p:cNvPr>
          <p:cNvSpPr txBox="1"/>
          <p:nvPr/>
        </p:nvSpPr>
        <p:spPr>
          <a:xfrm>
            <a:off x="574431" y="325628"/>
            <a:ext cx="5038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Features + Benefits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E63A9E-29E6-3208-DE12-E78F50BFB795}"/>
              </a:ext>
            </a:extLst>
          </p:cNvPr>
          <p:cNvSpPr txBox="1"/>
          <p:nvPr/>
        </p:nvSpPr>
        <p:spPr>
          <a:xfrm>
            <a:off x="574431" y="802681"/>
            <a:ext cx="42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that takes center stage.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6A7CD5C-C21C-7A5E-BF4E-B302A8794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298539"/>
              </p:ext>
            </p:extLst>
          </p:nvPr>
        </p:nvGraphicFramePr>
        <p:xfrm>
          <a:off x="624798" y="1172013"/>
          <a:ext cx="5131679" cy="519176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470856">
                  <a:extLst>
                    <a:ext uri="{9D8B030D-6E8A-4147-A177-3AD203B41FA5}">
                      <a16:colId xmlns:a16="http://schemas.microsoft.com/office/drawing/2014/main" val="3373723602"/>
                    </a:ext>
                  </a:extLst>
                </a:gridCol>
                <a:gridCol w="2660823">
                  <a:extLst>
                    <a:ext uri="{9D8B030D-6E8A-4147-A177-3AD203B41FA5}">
                      <a16:colId xmlns:a16="http://schemas.microsoft.com/office/drawing/2014/main" val="21900369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ENCORE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208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Retail Price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$829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832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Load Capacity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300 lbs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670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Hanger Bar Capacity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150 lbs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522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Top Shelf Capacity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 lbs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409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Weight (product only)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85 lbs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880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Dimensions (WxD)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47” x 24”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041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Height Adjustability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56” – 86” in 6” increments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9302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Material – Upright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14-gauge steel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49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Material – Shelves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 – gauge steel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264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Casters 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5” heavy-duty swivel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871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Lower Hanger Bar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Removable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112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Assembly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Ships partial assemble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92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Warranty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10-year limited</a:t>
                      </a:r>
                      <a:endParaRPr lang="en-US" sz="1600" dirty="0">
                        <a:latin typeface="Aktiv Grotesk" panose="020B0504020202020204" pitchFamily="34" charset="0"/>
                        <a:ea typeface="Aktiv Grotesk" panose="020B0504020202020204" pitchFamily="34" charset="0"/>
                        <a:cs typeface="Aktiv Grotesk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13659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D6D9F49-5549-CEB9-4A0A-5D9D5F6CF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23" r="8226"/>
          <a:stretch>
            <a:fillRect/>
          </a:stretch>
        </p:blipFill>
        <p:spPr>
          <a:xfrm>
            <a:off x="5981835" y="1172013"/>
            <a:ext cx="5781540" cy="51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4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08A5A-A751-4D14-DB72-0909D3ECE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F5DD66-6309-1CBD-E523-07885D9CFA65}"/>
              </a:ext>
            </a:extLst>
          </p:cNvPr>
          <p:cNvSpPr/>
          <p:nvPr/>
        </p:nvSpPr>
        <p:spPr>
          <a:xfrm>
            <a:off x="0" y="0"/>
            <a:ext cx="47590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D47E3-9EDC-3EEE-21EC-C6542691CA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942" t="7844" r="29289" b="9890"/>
          <a:stretch>
            <a:fillRect/>
          </a:stretch>
        </p:blipFill>
        <p:spPr>
          <a:xfrm>
            <a:off x="7743591" y="529179"/>
            <a:ext cx="4448409" cy="6274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B2977E-C8A0-AD6D-2AAA-E5FFE119359B}"/>
              </a:ext>
            </a:extLst>
          </p:cNvPr>
          <p:cNvSpPr txBox="1"/>
          <p:nvPr/>
        </p:nvSpPr>
        <p:spPr>
          <a:xfrm>
            <a:off x="145920" y="454882"/>
            <a:ext cx="461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Features + Benefits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F6E09-BA89-7BDB-3B52-EE8E97CE7D3C}"/>
              </a:ext>
            </a:extLst>
          </p:cNvPr>
          <p:cNvSpPr txBox="1"/>
          <p:nvPr/>
        </p:nvSpPr>
        <p:spPr>
          <a:xfrm>
            <a:off x="688486" y="2854029"/>
            <a:ext cx="3952962" cy="121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2400" b="1" dirty="0">
                <a:solidFill>
                  <a:schemeClr val="accent1">
                    <a:alpha val="60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  <a:sym typeface="Arial MT Pro"/>
              </a:rPr>
              <a:t>ADJUSTABLE HEIGHT</a:t>
            </a:r>
          </a:p>
          <a:p>
            <a:pPr algn="l">
              <a:lnSpc>
                <a:spcPts val="2240"/>
              </a:lnSpc>
            </a:pPr>
            <a:endParaRPr lang="en-US" sz="1800" b="1" dirty="0">
              <a:solidFill>
                <a:schemeClr val="accent1">
                  <a:alpha val="60000"/>
                </a:schemeClr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  <a:sym typeface="Arial MT Pro"/>
            </a:endParaRPr>
          </a:p>
          <a:p>
            <a:pPr algn="l">
              <a:lnSpc>
                <a:spcPts val="2240"/>
              </a:lnSpc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  <a:sym typeface="Arial MT Pro"/>
              </a:rPr>
              <a:t>Telescoping steel uprights adjust from 56" to 86" in 6" increments.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9A552-E087-D731-7F67-1861D85A44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743" t="14633" r="30775" b="8938"/>
          <a:stretch>
            <a:fillRect/>
          </a:stretch>
        </p:blipFill>
        <p:spPr>
          <a:xfrm>
            <a:off x="4759037" y="2461595"/>
            <a:ext cx="3097061" cy="4396405"/>
          </a:xfrm>
          <a:prstGeom prst="rect">
            <a:avLst/>
          </a:prstGeom>
        </p:spPr>
      </p:pic>
      <p:pic>
        <p:nvPicPr>
          <p:cNvPr id="11" name="Graphic 10" descr="Badge 1 outline">
            <a:extLst>
              <a:ext uri="{FF2B5EF4-FFF2-40B4-BE49-F238E27FC236}">
                <a16:creationId xmlns:a16="http://schemas.microsoft.com/office/drawing/2014/main" id="{DB7FF219-D3B7-D69D-0ADB-BCFFCA982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486" y="18555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4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E24CF-9B63-416D-A5A6-E8F94086C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027DFA-0D1B-C036-250E-EAEA9F17BE75}"/>
              </a:ext>
            </a:extLst>
          </p:cNvPr>
          <p:cNvSpPr/>
          <p:nvPr/>
        </p:nvSpPr>
        <p:spPr>
          <a:xfrm>
            <a:off x="0" y="0"/>
            <a:ext cx="47590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F2DBA-A013-93CF-D579-B66AE7063706}"/>
              </a:ext>
            </a:extLst>
          </p:cNvPr>
          <p:cNvSpPr txBox="1"/>
          <p:nvPr/>
        </p:nvSpPr>
        <p:spPr>
          <a:xfrm>
            <a:off x="145920" y="454882"/>
            <a:ext cx="461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Features + Benefits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243A80-E040-F8B1-4E0F-A84684BAECBB}"/>
              </a:ext>
            </a:extLst>
          </p:cNvPr>
          <p:cNvSpPr txBox="1"/>
          <p:nvPr/>
        </p:nvSpPr>
        <p:spPr>
          <a:xfrm>
            <a:off x="688486" y="2854029"/>
            <a:ext cx="3952962" cy="1485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2400" b="1" dirty="0">
                <a:solidFill>
                  <a:schemeClr val="accent1">
                    <a:alpha val="60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  <a:sym typeface="Arial MT Pro"/>
              </a:rPr>
              <a:t>EASY MOBILITY</a:t>
            </a:r>
          </a:p>
          <a:p>
            <a:pPr algn="l">
              <a:lnSpc>
                <a:spcPts val="2240"/>
              </a:lnSpc>
            </a:pPr>
            <a:endParaRPr lang="en-US" sz="1800" b="1" dirty="0">
              <a:solidFill>
                <a:schemeClr val="accent1">
                  <a:alpha val="60000"/>
                </a:schemeClr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  <a:sym typeface="Arial MT Pro"/>
            </a:endParaRPr>
          </a:p>
          <a:p>
            <a:pPr>
              <a:lnSpc>
                <a:spcPts val="2240"/>
              </a:lnSpc>
            </a:pPr>
            <a:r>
              <a:rPr lang="en-US" dirty="0">
                <a:solidFill>
                  <a:schemeClr val="bg1">
                    <a:alpha val="60000"/>
                  </a:schemeClr>
                </a:solidFill>
                <a:latin typeface="Arial MT Pro"/>
                <a:ea typeface="Arial MT Pro"/>
                <a:cs typeface="Arial MT Pro"/>
                <a:sym typeface="Arial MT Pro"/>
              </a:rPr>
              <a:t>5" smooth-rolling casters make transport easy across stages, hallways, or storage areas.</a:t>
            </a:r>
          </a:p>
        </p:txBody>
      </p:sp>
      <p:pic>
        <p:nvPicPr>
          <p:cNvPr id="10" name="Graphic 9" descr="Badge outline">
            <a:extLst>
              <a:ext uri="{FF2B5EF4-FFF2-40B4-BE49-F238E27FC236}">
                <a16:creationId xmlns:a16="http://schemas.microsoft.com/office/drawing/2014/main" id="{EF684061-0732-76CC-3AF1-A100E4A98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486" y="1793240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0D9D66-4B21-4334-53F3-BFAEBF3D9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598" y="1451500"/>
            <a:ext cx="7008402" cy="395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3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AD226-AE0A-260A-BEF2-A9410A7F7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3322BF-F488-B42D-811C-5342CA02020D}"/>
              </a:ext>
            </a:extLst>
          </p:cNvPr>
          <p:cNvSpPr/>
          <p:nvPr/>
        </p:nvSpPr>
        <p:spPr>
          <a:xfrm>
            <a:off x="0" y="0"/>
            <a:ext cx="47590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68E23-C20D-72A5-3CC3-87F3EF578589}"/>
              </a:ext>
            </a:extLst>
          </p:cNvPr>
          <p:cNvSpPr txBox="1"/>
          <p:nvPr/>
        </p:nvSpPr>
        <p:spPr>
          <a:xfrm>
            <a:off x="145920" y="454882"/>
            <a:ext cx="461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Features + Benefits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22729-6021-D61D-7A35-7AA86EDD0736}"/>
              </a:ext>
            </a:extLst>
          </p:cNvPr>
          <p:cNvSpPr txBox="1"/>
          <p:nvPr/>
        </p:nvSpPr>
        <p:spPr>
          <a:xfrm>
            <a:off x="688486" y="2854029"/>
            <a:ext cx="3952962" cy="1485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40"/>
              </a:lnSpc>
            </a:pPr>
            <a:r>
              <a:rPr lang="en-US" sz="2400" b="1" dirty="0">
                <a:solidFill>
                  <a:schemeClr val="accent1">
                    <a:alpha val="60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  <a:sym typeface="Arial MT Pro"/>
              </a:rPr>
              <a:t>DUAL HANGER BARS</a:t>
            </a:r>
          </a:p>
          <a:p>
            <a:pPr>
              <a:lnSpc>
                <a:spcPts val="2240"/>
              </a:lnSpc>
            </a:pPr>
            <a:endParaRPr lang="en-US" sz="1800" b="1" dirty="0">
              <a:solidFill>
                <a:schemeClr val="accent1">
                  <a:alpha val="60000"/>
                </a:schemeClr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  <a:sym typeface="Arial MT Pro"/>
            </a:endParaRPr>
          </a:p>
          <a:p>
            <a:pPr>
              <a:lnSpc>
                <a:spcPts val="2240"/>
              </a:lnSpc>
            </a:pPr>
            <a:r>
              <a:rPr lang="en-US" dirty="0">
                <a:solidFill>
                  <a:schemeClr val="bg1">
                    <a:lumMod val="95000"/>
                    <a:alpha val="60000"/>
                  </a:schemeClr>
                </a:solidFill>
                <a:latin typeface="Arial MT Pro"/>
                <a:ea typeface="Arial MT Pro"/>
                <a:cs typeface="Arial MT Pro"/>
                <a:sym typeface="Arial MT Pro"/>
              </a:rPr>
              <a:t>Upper and lower bars provide generous space for uniforms, costumes, or coats</a:t>
            </a:r>
            <a:r>
              <a:rPr lang="en-US" dirty="0">
                <a:solidFill>
                  <a:schemeClr val="bg1">
                    <a:alpha val="60000"/>
                  </a:schemeClr>
                </a:solidFill>
                <a:latin typeface="Arial MT Pro"/>
                <a:ea typeface="Arial MT Pro"/>
                <a:cs typeface="Arial MT Pro"/>
                <a:sym typeface="Arial MT Pro"/>
              </a:rPr>
              <a:t>.</a:t>
            </a:r>
          </a:p>
        </p:txBody>
      </p:sp>
      <p:pic>
        <p:nvPicPr>
          <p:cNvPr id="4" name="Graphic 3" descr="Badge 3 outline">
            <a:extLst>
              <a:ext uri="{FF2B5EF4-FFF2-40B4-BE49-F238E27FC236}">
                <a16:creationId xmlns:a16="http://schemas.microsoft.com/office/drawing/2014/main" id="{0AD8CA22-8E4C-1E27-277B-ADC6EF4C6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486" y="1856350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2AD013-6F04-0DB5-3DCC-9958D867C7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907" b="15215"/>
          <a:stretch>
            <a:fillRect/>
          </a:stretch>
        </p:blipFill>
        <p:spPr>
          <a:xfrm>
            <a:off x="6648770" y="0"/>
            <a:ext cx="5397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6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D1138-5276-81BB-173A-032244D78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84B64E-4904-0E66-ECA8-D4CC983D0833}"/>
              </a:ext>
            </a:extLst>
          </p:cNvPr>
          <p:cNvSpPr/>
          <p:nvPr/>
        </p:nvSpPr>
        <p:spPr>
          <a:xfrm>
            <a:off x="0" y="0"/>
            <a:ext cx="47590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E37278-A2E9-7994-422C-58CF652DFD31}"/>
              </a:ext>
            </a:extLst>
          </p:cNvPr>
          <p:cNvSpPr txBox="1"/>
          <p:nvPr/>
        </p:nvSpPr>
        <p:spPr>
          <a:xfrm>
            <a:off x="145920" y="454882"/>
            <a:ext cx="461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Features + Benefits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A23B75-3864-4B3E-3861-77A090066461}"/>
              </a:ext>
            </a:extLst>
          </p:cNvPr>
          <p:cNvSpPr txBox="1"/>
          <p:nvPr/>
        </p:nvSpPr>
        <p:spPr>
          <a:xfrm>
            <a:off x="688486" y="2854029"/>
            <a:ext cx="3952962" cy="1202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40"/>
              </a:lnSpc>
            </a:pPr>
            <a:r>
              <a:rPr lang="en-US" sz="2400" b="1" dirty="0">
                <a:solidFill>
                  <a:schemeClr val="accent1">
                    <a:alpha val="60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  <a:sym typeface="Arial MT Pro"/>
              </a:rPr>
              <a:t>LIGHTWEIGHT + TOUGH</a:t>
            </a:r>
          </a:p>
          <a:p>
            <a:pPr>
              <a:lnSpc>
                <a:spcPts val="2240"/>
              </a:lnSpc>
            </a:pPr>
            <a:endParaRPr lang="en-US" sz="1800" b="1" dirty="0">
              <a:solidFill>
                <a:schemeClr val="accent1">
                  <a:alpha val="60000"/>
                </a:schemeClr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  <a:sym typeface="Arial MT Pro"/>
            </a:endParaRPr>
          </a:p>
          <a:p>
            <a:pPr>
              <a:lnSpc>
                <a:spcPts val="2240"/>
              </a:lnSpc>
            </a:pPr>
            <a:r>
              <a:rPr lang="en-US" dirty="0">
                <a:solidFill>
                  <a:schemeClr val="bg1">
                    <a:alpha val="60000"/>
                  </a:schemeClr>
                </a:solidFill>
                <a:latin typeface="Arial MT Pro"/>
                <a:ea typeface="Arial MT Pro"/>
                <a:cs typeface="Arial MT Pro"/>
                <a:sym typeface="Arial MT Pro"/>
              </a:rPr>
              <a:t>At just 85 lbs, Encore is easy to handle—but strong enough to last</a:t>
            </a:r>
            <a:r>
              <a:rPr lang="en-US" dirty="0">
                <a:solidFill>
                  <a:srgbClr val="242424">
                    <a:alpha val="60000"/>
                  </a:srgbClr>
                </a:solidFill>
                <a:latin typeface="Arial MT Pro"/>
                <a:ea typeface="Arial MT Pro"/>
                <a:cs typeface="Arial MT Pro"/>
                <a:sym typeface="Arial MT Pro"/>
              </a:rPr>
              <a:t>.</a:t>
            </a:r>
          </a:p>
        </p:txBody>
      </p:sp>
      <p:pic>
        <p:nvPicPr>
          <p:cNvPr id="6" name="Graphic 5" descr="Badge 4 outline">
            <a:extLst>
              <a:ext uri="{FF2B5EF4-FFF2-40B4-BE49-F238E27FC236}">
                <a16:creationId xmlns:a16="http://schemas.microsoft.com/office/drawing/2014/main" id="{30D87A55-E732-AEAD-8702-3E8987E35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486" y="1835332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D10203-7F4A-9A0B-D1EE-E22E61A00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241" y="65429"/>
            <a:ext cx="5699760" cy="67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24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D6E0C-E7FD-3ACC-AA8E-255952A7E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09D6B5-41C6-2464-8ED9-42749D55B98E}"/>
              </a:ext>
            </a:extLst>
          </p:cNvPr>
          <p:cNvSpPr/>
          <p:nvPr/>
        </p:nvSpPr>
        <p:spPr>
          <a:xfrm>
            <a:off x="0" y="0"/>
            <a:ext cx="47590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C9072F-CEF3-3683-AC94-E45A1F58F547}"/>
              </a:ext>
            </a:extLst>
          </p:cNvPr>
          <p:cNvSpPr txBox="1"/>
          <p:nvPr/>
        </p:nvSpPr>
        <p:spPr>
          <a:xfrm>
            <a:off x="145920" y="454882"/>
            <a:ext cx="461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Features + Benefits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5E6407-9CC6-F96D-B80F-70142EFAAA7A}"/>
              </a:ext>
            </a:extLst>
          </p:cNvPr>
          <p:cNvSpPr txBox="1"/>
          <p:nvPr/>
        </p:nvSpPr>
        <p:spPr>
          <a:xfrm>
            <a:off x="688486" y="2854029"/>
            <a:ext cx="3952962" cy="177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40"/>
              </a:lnSpc>
            </a:pPr>
            <a:r>
              <a:rPr lang="en-US" sz="2400" b="1" dirty="0">
                <a:solidFill>
                  <a:schemeClr val="accent1">
                    <a:alpha val="60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  <a:sym typeface="Arial MT Pro"/>
              </a:rPr>
              <a:t>DURABLE STEEL FRAME</a:t>
            </a:r>
          </a:p>
          <a:p>
            <a:pPr>
              <a:lnSpc>
                <a:spcPts val="2240"/>
              </a:lnSpc>
            </a:pPr>
            <a:endParaRPr lang="en-US" sz="1800" b="1" dirty="0">
              <a:solidFill>
                <a:schemeClr val="bg1"/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  <a:sym typeface="Arial MT Pro"/>
            </a:endParaRPr>
          </a:p>
          <a:p>
            <a:pPr>
              <a:lnSpc>
                <a:spcPts val="2240"/>
              </a:lnSpc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Built with 14-gauge and 21-gauge steel, the Encore Cart’s durable frame stands up to the toughest music, theater, and choral programs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 MT Pro"/>
                <a:ea typeface="Arial MT Pro"/>
                <a:cs typeface="Arial MT Pro"/>
                <a:sym typeface="Arial MT Pro"/>
              </a:rPr>
              <a:t>.</a:t>
            </a:r>
          </a:p>
        </p:txBody>
      </p:sp>
      <p:pic>
        <p:nvPicPr>
          <p:cNvPr id="4" name="Graphic 3" descr="Badge 5 outline">
            <a:extLst>
              <a:ext uri="{FF2B5EF4-FFF2-40B4-BE49-F238E27FC236}">
                <a16:creationId xmlns:a16="http://schemas.microsoft.com/office/drawing/2014/main" id="{ED1754AA-521A-1439-A4A2-2B8B7530F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486" y="1756954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C71B18-FC1C-A0A6-1C4D-AAB1FB63E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523" y="916547"/>
            <a:ext cx="6763132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43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0F2FA-DFD7-F2E4-B7AE-63AD50EF0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C53533-9FA7-4782-11E0-22D2F9AA9394}"/>
              </a:ext>
            </a:extLst>
          </p:cNvPr>
          <p:cNvSpPr/>
          <p:nvPr/>
        </p:nvSpPr>
        <p:spPr>
          <a:xfrm>
            <a:off x="0" y="0"/>
            <a:ext cx="47590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3549F1-27BF-A83D-6D44-A6CB40CD0B56}"/>
              </a:ext>
            </a:extLst>
          </p:cNvPr>
          <p:cNvSpPr txBox="1"/>
          <p:nvPr/>
        </p:nvSpPr>
        <p:spPr>
          <a:xfrm>
            <a:off x="574431" y="424402"/>
            <a:ext cx="503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Features + Benefits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EF9C24-81D5-6D67-9849-B96B94DF3DF9}"/>
              </a:ext>
            </a:extLst>
          </p:cNvPr>
          <p:cNvSpPr txBox="1"/>
          <p:nvPr/>
        </p:nvSpPr>
        <p:spPr>
          <a:xfrm>
            <a:off x="688486" y="2854029"/>
            <a:ext cx="3952962" cy="1196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2400" b="1" dirty="0">
                <a:solidFill>
                  <a:schemeClr val="accent1">
                    <a:alpha val="60000"/>
                  </a:schemeClr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  <a:sym typeface="Arial MT Pro"/>
              </a:rPr>
              <a:t>COMPACT FOOTPRINT</a:t>
            </a:r>
          </a:p>
          <a:p>
            <a:pPr algn="l">
              <a:lnSpc>
                <a:spcPts val="2240"/>
              </a:lnSpc>
            </a:pPr>
            <a:endParaRPr lang="en-US" sz="1800" b="1" dirty="0">
              <a:solidFill>
                <a:schemeClr val="accent1">
                  <a:alpha val="60000"/>
                </a:schemeClr>
              </a:solidFill>
              <a:latin typeface="Aktiv Grotesk" panose="020B0504020202020204" pitchFamily="34" charset="0"/>
              <a:ea typeface="Aktiv Grotesk" panose="020B0504020202020204" pitchFamily="34" charset="0"/>
              <a:cs typeface="Aktiv Grotesk" panose="020B0504020202020204" pitchFamily="34" charset="0"/>
              <a:sym typeface="Arial MT Pro"/>
            </a:endParaRPr>
          </a:p>
          <a:p>
            <a:pPr>
              <a:lnSpc>
                <a:spcPts val="2240"/>
              </a:lnSpc>
            </a:pPr>
            <a:r>
              <a:rPr lang="en-US" dirty="0">
                <a:solidFill>
                  <a:schemeClr val="bg1">
                    <a:alpha val="60000"/>
                  </a:schemeClr>
                </a:solidFill>
                <a:latin typeface="Arial MT Pro"/>
                <a:ea typeface="Arial MT Pro"/>
                <a:cs typeface="Arial MT Pro"/>
                <a:sym typeface="Arial MT Pro"/>
              </a:rPr>
              <a:t>Fits through standard doors and stores neatly when not in use.</a:t>
            </a:r>
          </a:p>
        </p:txBody>
      </p:sp>
      <p:pic>
        <p:nvPicPr>
          <p:cNvPr id="5" name="Graphic 4" descr="Badge 6 outline">
            <a:extLst>
              <a:ext uri="{FF2B5EF4-FFF2-40B4-BE49-F238E27FC236}">
                <a16:creationId xmlns:a16="http://schemas.microsoft.com/office/drawing/2014/main" id="{6ED4A597-752C-E45B-D350-DB8F2F445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486" y="1809206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EBC0A7-5387-BB7E-9AAA-DD7FE2499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-51348"/>
            <a:ext cx="4419600" cy="690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50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rgbClr val="565F5F"/>
      </a:dk1>
      <a:lt1>
        <a:srgbClr val="FFFFFF"/>
      </a:lt1>
      <a:dk2>
        <a:srgbClr val="767979"/>
      </a:dk2>
      <a:lt2>
        <a:srgbClr val="C8C9C3"/>
      </a:lt2>
      <a:accent1>
        <a:srgbClr val="8EC02C"/>
      </a:accent1>
      <a:accent2>
        <a:srgbClr val="205C40"/>
      </a:accent2>
      <a:accent3>
        <a:srgbClr val="7B3638"/>
      </a:accent3>
      <a:accent4>
        <a:srgbClr val="868FB3"/>
      </a:accent4>
      <a:accent5>
        <a:srgbClr val="CA6341"/>
      </a:accent5>
      <a:accent6>
        <a:srgbClr val="D58251"/>
      </a:accent6>
      <a:hlink>
        <a:srgbClr val="E3B24D"/>
      </a:hlink>
      <a:folHlink>
        <a:srgbClr val="E2DAC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488</Words>
  <Application>Microsoft Office PowerPoint</Application>
  <PresentationFormat>Widescreen</PresentationFormat>
  <Paragraphs>110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Aktiv Grotesk</vt:lpstr>
      <vt:lpstr>Aptos</vt:lpstr>
      <vt:lpstr>Arial</vt:lpstr>
      <vt:lpstr>Arial MT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Leslie Parks</dc:creator>
  <cp:lastModifiedBy>Libby Ferin</cp:lastModifiedBy>
  <cp:revision>30</cp:revision>
  <dcterms:created xsi:type="dcterms:W3CDTF">2025-09-03T19:20:23Z</dcterms:created>
  <dcterms:modified xsi:type="dcterms:W3CDTF">2025-09-18T18:19:33Z</dcterms:modified>
</cp:coreProperties>
</file>